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68" r:id="rId3"/>
    <p:sldMasterId id="2147483804" r:id="rId4"/>
    <p:sldMasterId id="2147483816" r:id="rId5"/>
    <p:sldMasterId id="2147484008" r:id="rId6"/>
    <p:sldMasterId id="2147484020" r:id="rId7"/>
    <p:sldMasterId id="2147484460" r:id="rId8"/>
    <p:sldMasterId id="2147484472" r:id="rId9"/>
    <p:sldMasterId id="2147484698" r:id="rId10"/>
  </p:sldMasterIdLst>
  <p:notesMasterIdLst>
    <p:notesMasterId r:id="rId98"/>
  </p:notesMasterIdLst>
  <p:sldIdLst>
    <p:sldId id="407" r:id="rId11"/>
    <p:sldId id="408" r:id="rId12"/>
    <p:sldId id="409" r:id="rId13"/>
    <p:sldId id="410" r:id="rId14"/>
    <p:sldId id="411" r:id="rId15"/>
    <p:sldId id="436"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34" r:id="rId31"/>
    <p:sldId id="279" r:id="rId32"/>
    <p:sldId id="280" r:id="rId33"/>
    <p:sldId id="281" r:id="rId34"/>
    <p:sldId id="405" r:id="rId35"/>
    <p:sldId id="454" r:id="rId36"/>
    <p:sldId id="283" r:id="rId37"/>
    <p:sldId id="284" r:id="rId38"/>
    <p:sldId id="285" r:id="rId39"/>
    <p:sldId id="286" r:id="rId40"/>
    <p:sldId id="435" r:id="rId41"/>
    <p:sldId id="287" r:id="rId42"/>
    <p:sldId id="288" r:id="rId43"/>
    <p:sldId id="289" r:id="rId44"/>
    <p:sldId id="290" r:id="rId45"/>
    <p:sldId id="291" r:id="rId46"/>
    <p:sldId id="293" r:id="rId47"/>
    <p:sldId id="294" r:id="rId48"/>
    <p:sldId id="295" r:id="rId49"/>
    <p:sldId id="296" r:id="rId50"/>
    <p:sldId id="297" r:id="rId51"/>
    <p:sldId id="300" r:id="rId52"/>
    <p:sldId id="302" r:id="rId53"/>
    <p:sldId id="303" r:id="rId54"/>
    <p:sldId id="304"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370" r:id="rId86"/>
    <p:sldId id="371" r:id="rId87"/>
    <p:sldId id="372" r:id="rId88"/>
    <p:sldId id="373" r:id="rId89"/>
    <p:sldId id="406" r:id="rId90"/>
    <p:sldId id="374" r:id="rId91"/>
    <p:sldId id="354" r:id="rId92"/>
    <p:sldId id="355" r:id="rId93"/>
    <p:sldId id="356" r:id="rId94"/>
    <p:sldId id="357" r:id="rId95"/>
    <p:sldId id="358" r:id="rId96"/>
    <p:sldId id="376" r:id="rId9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606"/>
  </p:normalViewPr>
  <p:slideViewPr>
    <p:cSldViewPr>
      <p:cViewPr varScale="1">
        <p:scale>
          <a:sx n="74" d="100"/>
          <a:sy n="74" d="100"/>
        </p:scale>
        <p:origin x="936" y="60"/>
      </p:cViewPr>
      <p:guideLst>
        <p:guide orient="horz" pos="2160"/>
        <p:guide pos="2880"/>
      </p:guideLst>
    </p:cSldViewPr>
  </p:slideViewPr>
  <p:notesTextViewPr>
    <p:cViewPr>
      <p:scale>
        <a:sx n="1" d="1"/>
        <a:sy n="1" d="1"/>
      </p:scale>
      <p:origin x="0" y="0"/>
    </p:cViewPr>
  </p:notesTextViewPr>
  <p:sorterViewPr>
    <p:cViewPr>
      <p:scale>
        <a:sx n="100" d="100"/>
        <a:sy n="100" d="100"/>
      </p:scale>
      <p:origin x="0" y="-1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97"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CE155B-4867-4F4B-A034-99F0DE9A795E}" type="datetimeFigureOut">
              <a:rPr lang="en-US"/>
              <a:pPr>
                <a:defRPr/>
              </a:pPr>
              <a:t>8/12/2016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09E88BA-27DD-4507-9F3C-E6F98DFDBDA1}" type="slidenum">
              <a:rPr lang="en-US"/>
              <a:pPr>
                <a:defRPr/>
              </a:pPr>
              <a:t>‹#›</a:t>
            </a:fld>
            <a:endParaRPr lang="en-US"/>
          </a:p>
        </p:txBody>
      </p:sp>
    </p:spTree>
    <p:extLst>
      <p:ext uri="{BB962C8B-B14F-4D97-AF65-F5344CB8AC3E}">
        <p14:creationId xmlns:p14="http://schemas.microsoft.com/office/powerpoint/2010/main" val="140405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F7EA956B-83FF-4437-A29C-EDA8B31F46CF}" type="slidenum">
              <a:rPr lang="en-US" sz="1800" kern="0" smtClean="0">
                <a:solidFill>
                  <a:prstClr val="black"/>
                </a:solidFill>
                <a:latin typeface="Arial" pitchFamily="34" charset="0"/>
              </a:rPr>
              <a:pPr>
                <a:defRPr/>
              </a:pPr>
              <a:t>1</a:t>
            </a:fld>
            <a:endParaRPr lang="en-US" sz="1800" kern="0">
              <a:solidFill>
                <a:prstClr val="black"/>
              </a:solidFill>
              <a:latin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0590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570FE3F8-C422-42C6-AA93-259D316EF79A}" type="slidenum">
              <a:rPr lang="en-US" altLang="en-US" smtClean="0">
                <a:solidFill>
                  <a:srgbClr val="000000"/>
                </a:solidFill>
                <a:latin typeface="Arial" panose="020B0604020202020204" pitchFamily="34" charset="0"/>
              </a:rPr>
              <a:pPr fontAlgn="base">
                <a:spcBef>
                  <a:spcPct val="0"/>
                </a:spcBef>
                <a:spcAft>
                  <a:spcPct val="0"/>
                </a:spcAft>
              </a:pPr>
              <a:t>29</a:t>
            </a:fld>
            <a:endParaRPr lang="en-US" altLang="en-US" smtClean="0">
              <a:solidFill>
                <a:srgbClr val="000000"/>
              </a:solidFill>
              <a:latin typeface="Arial" panose="020B0604020202020204"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94216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6FDDA74E-41E7-4210-8415-5804646185F1}" type="slidenum">
              <a:rPr lang="en-US" altLang="en-US" smtClean="0">
                <a:solidFill>
                  <a:srgbClr val="000000"/>
                </a:solidFill>
                <a:latin typeface="Arial" panose="020B0604020202020204" pitchFamily="34" charset="0"/>
              </a:rPr>
              <a:pPr fontAlgn="base">
                <a:spcBef>
                  <a:spcPct val="0"/>
                </a:spcBef>
                <a:spcAft>
                  <a:spcPct val="0"/>
                </a:spcAft>
              </a:pPr>
              <a:t>30</a:t>
            </a:fld>
            <a:endParaRPr lang="en-US" altLang="en-US" smtClean="0">
              <a:solidFill>
                <a:srgbClr val="000000"/>
              </a:solidFill>
              <a:latin typeface="Arial" panose="020B0604020202020204" pitchFamily="34"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05902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45F5131F-9D3C-48B0-A056-07799A0EA579}" type="slidenum">
              <a:rPr lang="en-US" altLang="en-US" smtClean="0">
                <a:solidFill>
                  <a:srgbClr val="000000"/>
                </a:solidFill>
                <a:latin typeface="Arial" panose="020B0604020202020204" pitchFamily="34" charset="0"/>
              </a:rPr>
              <a:pPr fontAlgn="base">
                <a:spcBef>
                  <a:spcPct val="0"/>
                </a:spcBef>
                <a:spcAft>
                  <a:spcPct val="0"/>
                </a:spcAft>
              </a:pPr>
              <a:t>32</a:t>
            </a:fld>
            <a:endParaRPr lang="en-US" altLang="en-US" smtClean="0">
              <a:solidFill>
                <a:srgbClr val="000000"/>
              </a:solidFill>
              <a:latin typeface="Arial" panose="020B0604020202020204" pitchFamily="34"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77141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0B01E5E7-65F3-4526-80E9-B25512D1ABDE}" type="slidenum">
              <a:rPr lang="en-US" altLang="en-US" smtClean="0">
                <a:solidFill>
                  <a:srgbClr val="000000"/>
                </a:solidFill>
                <a:latin typeface="Arial" panose="020B0604020202020204" pitchFamily="34" charset="0"/>
              </a:rPr>
              <a:pPr fontAlgn="base">
                <a:spcBef>
                  <a:spcPct val="0"/>
                </a:spcBef>
                <a:spcAft>
                  <a:spcPct val="0"/>
                </a:spcAft>
              </a:pPr>
              <a:t>33</a:t>
            </a:fld>
            <a:endParaRPr lang="en-US" altLang="en-US" smtClean="0">
              <a:solidFill>
                <a:srgbClr val="000000"/>
              </a:solidFill>
              <a:latin typeface="Arial" panose="020B0604020202020204"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48223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3EE2074F-1499-4394-9C02-B113DC40EC57}" type="slidenum">
              <a:rPr lang="en-US" altLang="en-US" smtClean="0">
                <a:solidFill>
                  <a:srgbClr val="000000"/>
                </a:solidFill>
                <a:latin typeface="Arial" panose="020B0604020202020204" pitchFamily="34" charset="0"/>
              </a:rPr>
              <a:pPr fontAlgn="base">
                <a:spcBef>
                  <a:spcPct val="0"/>
                </a:spcBef>
                <a:spcAft>
                  <a:spcPct val="0"/>
                </a:spcAft>
              </a:pPr>
              <a:t>34</a:t>
            </a:fld>
            <a:endParaRPr lang="en-US" altLang="en-US" smtClean="0">
              <a:solidFill>
                <a:srgbClr val="000000"/>
              </a:solidFill>
              <a:latin typeface="Arial" panose="020B060402020202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64709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493C1201-B369-4EAB-95B8-703C36C963F3}" type="slidenum">
              <a:rPr lang="en-US" altLang="en-US" smtClean="0">
                <a:solidFill>
                  <a:srgbClr val="000000"/>
                </a:solidFill>
                <a:latin typeface="Arial" panose="020B0604020202020204" pitchFamily="34" charset="0"/>
              </a:rPr>
              <a:pPr fontAlgn="base">
                <a:spcBef>
                  <a:spcPct val="0"/>
                </a:spcBef>
                <a:spcAft>
                  <a:spcPct val="0"/>
                </a:spcAft>
              </a:pPr>
              <a:t>35</a:t>
            </a:fld>
            <a:endParaRPr lang="en-US" altLang="en-US" smtClean="0">
              <a:solidFill>
                <a:srgbClr val="000000"/>
              </a:solidFill>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84126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F1C305BF-70D1-47F2-ACD0-330AE51DAFF3}" type="slidenum">
              <a:rPr lang="en-US" altLang="en-US" smtClean="0">
                <a:solidFill>
                  <a:srgbClr val="000000"/>
                </a:solidFill>
                <a:latin typeface="Arial" panose="020B0604020202020204" pitchFamily="34" charset="0"/>
              </a:rPr>
              <a:pPr fontAlgn="base">
                <a:spcBef>
                  <a:spcPct val="0"/>
                </a:spcBef>
                <a:spcAft>
                  <a:spcPct val="0"/>
                </a:spcAft>
              </a:pPr>
              <a:t>36</a:t>
            </a:fld>
            <a:endParaRPr lang="en-US" altLang="en-US" smtClean="0">
              <a:solidFill>
                <a:srgbClr val="000000"/>
              </a:solidFill>
              <a:latin typeface="Arial" panose="020B0604020202020204"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870908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4FA29567-9AC5-4B08-934B-7F551A2C9C28}" type="slidenum">
              <a:rPr lang="en-US" altLang="en-US" smtClean="0">
                <a:solidFill>
                  <a:srgbClr val="000000"/>
                </a:solidFill>
                <a:latin typeface="Arial" panose="020B0604020202020204" pitchFamily="34" charset="0"/>
              </a:rPr>
              <a:pPr fontAlgn="base">
                <a:spcBef>
                  <a:spcPct val="0"/>
                </a:spcBef>
                <a:spcAft>
                  <a:spcPct val="0"/>
                </a:spcAft>
              </a:pPr>
              <a:t>37</a:t>
            </a:fld>
            <a:endParaRPr lang="en-US" altLang="en-US" smtClean="0">
              <a:solidFill>
                <a:srgbClr val="000000"/>
              </a:solidFill>
              <a:latin typeface="Arial" panose="020B0604020202020204" pitchFamily="34"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57792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1B521876-57A6-4225-8827-09511669178E}" type="slidenum">
              <a:rPr lang="en-US" altLang="en-US" smtClean="0">
                <a:solidFill>
                  <a:srgbClr val="000000"/>
                </a:solidFill>
                <a:latin typeface="Arial" panose="020B0604020202020204" pitchFamily="34" charset="0"/>
              </a:rPr>
              <a:pPr fontAlgn="base">
                <a:spcBef>
                  <a:spcPct val="0"/>
                </a:spcBef>
                <a:spcAft>
                  <a:spcPct val="0"/>
                </a:spcAft>
              </a:pPr>
              <a:t>38</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5776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324A1C10-A811-4FD8-A2C2-F656820A2F62}" type="slidenum">
              <a:rPr lang="en-US" altLang="en-US" smtClean="0">
                <a:solidFill>
                  <a:srgbClr val="000000"/>
                </a:solidFill>
                <a:latin typeface="Arial" panose="020B0604020202020204" pitchFamily="34" charset="0"/>
              </a:rPr>
              <a:pPr fontAlgn="base">
                <a:spcBef>
                  <a:spcPct val="0"/>
                </a:spcBef>
                <a:spcAft>
                  <a:spcPct val="0"/>
                </a:spcAft>
              </a:pPr>
              <a:t>39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07018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E8926E3D-4303-4203-8EDC-875A872BE3CD}" type="slidenum">
              <a:rPr lang="en-US" sz="1800" kern="0" smtClean="0">
                <a:solidFill>
                  <a:srgbClr val="000000"/>
                </a:solidFill>
                <a:latin typeface="Arial" pitchFamily="34" charset="0"/>
              </a:rPr>
              <a:pPr>
                <a:defRPr/>
              </a:pPr>
              <a:t>2</a:t>
            </a:fld>
            <a:endParaRPr lang="en-US" sz="1800" kern="0">
              <a:solidFill>
                <a:srgbClr val="000000"/>
              </a:solidFill>
              <a:latin typeface="Arial"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9676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65AF600B-15F2-404B-8971-9FD542C2746F}" type="slidenum">
              <a:rPr lang="en-US" altLang="en-US" smtClean="0">
                <a:solidFill>
                  <a:srgbClr val="000000"/>
                </a:solidFill>
                <a:latin typeface="Arial" panose="020B0604020202020204" pitchFamily="34" charset="0"/>
              </a:rPr>
              <a:pPr fontAlgn="base">
                <a:spcBef>
                  <a:spcPct val="0"/>
                </a:spcBef>
                <a:spcAft>
                  <a:spcPct val="0"/>
                </a:spcAft>
              </a:pPr>
              <a:t>40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009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796FA969-2FDF-46F3-9EDB-EC78FB506DB5}" type="slidenum">
              <a:rPr lang="en-US" altLang="en-US" smtClean="0">
                <a:solidFill>
                  <a:srgbClr val="000000"/>
                </a:solidFill>
                <a:latin typeface="Arial" panose="020B0604020202020204" pitchFamily="34" charset="0"/>
              </a:rPr>
              <a:pPr fontAlgn="base">
                <a:spcBef>
                  <a:spcPct val="0"/>
                </a:spcBef>
                <a:spcAft>
                  <a:spcPct val="0"/>
                </a:spcAft>
              </a:pPr>
              <a:t>41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99456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F9B8F6E3-78E3-4DE6-A34E-7771948F76B5}" type="slidenum">
              <a:rPr lang="en-US" altLang="en-US" smtClean="0">
                <a:solidFill>
                  <a:srgbClr val="000000"/>
                </a:solidFill>
                <a:latin typeface="Arial" panose="020B0604020202020204" pitchFamily="34" charset="0"/>
              </a:rPr>
              <a:pPr fontAlgn="base">
                <a:spcBef>
                  <a:spcPct val="0"/>
                </a:spcBef>
                <a:spcAft>
                  <a:spcPct val="0"/>
                </a:spcAft>
              </a:pPr>
              <a:t>42</a:t>
            </a:fld>
            <a:endParaRPr lang="en-US" altLang="en-US" smtClean="0">
              <a:solidFill>
                <a:srgbClr val="000000"/>
              </a:solidFill>
              <a:latin typeface="Arial" panose="020B0604020202020204"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477524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CBD7F3B0-3B71-46F5-9A39-D6C1AE311CB7}" type="slidenum">
              <a:rPr lang="en-US" altLang="en-US" smtClean="0">
                <a:solidFill>
                  <a:srgbClr val="000000"/>
                </a:solidFill>
                <a:latin typeface="Arial" panose="020B0604020202020204" pitchFamily="34" charset="0"/>
              </a:rPr>
              <a:pPr fontAlgn="base">
                <a:spcBef>
                  <a:spcPct val="0"/>
                </a:spcBef>
                <a:spcAft>
                  <a:spcPct val="0"/>
                </a:spcAft>
              </a:pPr>
              <a:t>43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78320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475316A6-04ED-4920-8A0B-6C47FF29ED6E}" type="slidenum">
              <a:rPr lang="en-US" altLang="en-US" smtClean="0">
                <a:solidFill>
                  <a:srgbClr val="000000"/>
                </a:solidFill>
                <a:latin typeface="Arial" panose="020B0604020202020204" pitchFamily="34" charset="0"/>
              </a:rPr>
              <a:pPr fontAlgn="base">
                <a:spcBef>
                  <a:spcPct val="0"/>
                </a:spcBef>
                <a:spcAft>
                  <a:spcPct val="0"/>
                </a:spcAft>
              </a:pPr>
              <a:t>44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81681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8AEEB3D6-BA6E-49DF-9D1C-3F46EC29F683}" type="slidenum">
              <a:rPr lang="en-US" altLang="en-US" smtClean="0">
                <a:solidFill>
                  <a:srgbClr val="000000"/>
                </a:solidFill>
                <a:latin typeface="Arial" panose="020B0604020202020204" pitchFamily="34" charset="0"/>
              </a:rPr>
              <a:pPr fontAlgn="base">
                <a:spcBef>
                  <a:spcPct val="0"/>
                </a:spcBef>
                <a:spcAft>
                  <a:spcPct val="0"/>
                </a:spcAft>
              </a:pPr>
              <a:t>45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92120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those of you ho do not know me, my name is Sharon Taylor.  I will be teaching your children Religion this year</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1FC4E50C-FD20-4778-9A6B-6C1BB0474109}" type="slidenum">
              <a:rPr lang="en-US" altLang="en-US" smtClean="0">
                <a:solidFill>
                  <a:srgbClr val="000000"/>
                </a:solidFill>
                <a:latin typeface="Calibri" panose="020F0502020204030204" pitchFamily="34" charset="0"/>
              </a:rPr>
              <a:pPr fontAlgn="base">
                <a:spcBef>
                  <a:spcPct val="0"/>
                </a:spcBef>
                <a:spcAft>
                  <a:spcPct val="0"/>
                </a:spcAft>
              </a:pPr>
              <a:t>46</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217192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also am the Sacramental Coordinator at Holy Cross and teach for the Diocese of Orlando – what I do for fun is teach your students. </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2B75EA71-6164-4707-8BF8-D91C4072E0D2}" type="slidenum">
              <a:rPr lang="en-US" altLang="en-US" smtClean="0">
                <a:solidFill>
                  <a:srgbClr val="000000"/>
                </a:solidFill>
                <a:latin typeface="Calibri" panose="020F0502020204030204" pitchFamily="34" charset="0"/>
              </a:rPr>
              <a:pPr fontAlgn="base">
                <a:spcBef>
                  <a:spcPct val="0"/>
                </a:spcBef>
                <a:spcAft>
                  <a:spcPct val="0"/>
                </a:spcAft>
              </a:pPr>
              <a:t>47</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91388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it come to Chapter tests a few poorly written phrases will not be an acceptable response to an essay question.  Capitalization and punctuation matter too</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6E4E2AC0-F4FF-442D-8708-E401AA4B54D9}" type="slidenum">
              <a:rPr lang="en-US" altLang="en-US" smtClean="0">
                <a:solidFill>
                  <a:srgbClr val="000000"/>
                </a:solidFill>
                <a:latin typeface="Calibri" panose="020F0502020204030204" pitchFamily="34" charset="0"/>
              </a:rPr>
              <a:pPr fontAlgn="base">
                <a:spcBef>
                  <a:spcPct val="0"/>
                </a:spcBef>
                <a:spcAft>
                  <a:spcPct val="0"/>
                </a:spcAft>
              </a:pPr>
              <a:t>48</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3276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share our faith through writing, table discussions and large group discussions.</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A5ADBB0B-ADAB-4AE7-B4C9-A42246040CF1}" type="slidenum">
              <a:rPr lang="en-US" altLang="en-US" smtClean="0">
                <a:solidFill>
                  <a:srgbClr val="000000"/>
                </a:solidFill>
                <a:latin typeface="Calibri" panose="020F0502020204030204" pitchFamily="34" charset="0"/>
              </a:rPr>
              <a:pPr fontAlgn="base">
                <a:spcBef>
                  <a:spcPct val="0"/>
                </a:spcBef>
                <a:spcAft>
                  <a:spcPct val="0"/>
                </a:spcAft>
              </a:pPr>
              <a:t>49</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7748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D972C39E-A98A-4318-B8D5-18EB629FFC61}" type="slidenum">
              <a:rPr lang="en-US" sz="1800" kern="0" smtClean="0">
                <a:solidFill>
                  <a:prstClr val="black"/>
                </a:solidFill>
                <a:latin typeface="Arial" pitchFamily="34" charset="0"/>
              </a:rPr>
              <a:pPr>
                <a:defRPr/>
              </a:pPr>
              <a:t>15</a:t>
            </a:fld>
            <a:endParaRPr lang="en-US" sz="1800" kern="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4739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some students class participation is more of a challenge.  One cannot score well on class participation if always quiet.  Nor will they always be sitting next to people they want to talk to.  At work, we are often called to collaborate  with those who are not friends.</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299B1FE0-736D-4606-BB85-DDAEF6093643}" type="slidenum">
              <a:rPr lang="en-US" altLang="en-US" smtClean="0">
                <a:solidFill>
                  <a:srgbClr val="000000"/>
                </a:solidFill>
                <a:latin typeface="Calibri" panose="020F0502020204030204" pitchFamily="34" charset="0"/>
              </a:rPr>
              <a:pPr fontAlgn="base">
                <a:spcBef>
                  <a:spcPct val="0"/>
                </a:spcBef>
                <a:spcAft>
                  <a:spcPct val="0"/>
                </a:spcAft>
              </a:pPr>
              <a:t>53</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16780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assignments will always be scheduled  several weeks in advance and are expected when due.  Christmas and Holy Week are not so much projects as much as reflection papers, but completion will require attendance at a religious service.</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B6505816-B2B2-4DA5-9A78-BF0931338BFD}" type="slidenum">
              <a:rPr lang="en-US" altLang="en-US" smtClean="0">
                <a:solidFill>
                  <a:srgbClr val="000000"/>
                </a:solidFill>
                <a:latin typeface="Calibri" panose="020F0502020204030204" pitchFamily="34" charset="0"/>
              </a:rPr>
              <a:pPr fontAlgn="base">
                <a:spcBef>
                  <a:spcPct val="0"/>
                </a:spcBef>
                <a:spcAft>
                  <a:spcPct val="0"/>
                </a:spcAft>
              </a:pPr>
              <a:t>55</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54922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F1F8EC56-0A19-4897-B753-93E4B2F1FF2E}" type="slidenum">
              <a:rPr lang="en-US" altLang="en-US" smtClean="0">
                <a:solidFill>
                  <a:srgbClr val="000000"/>
                </a:solidFill>
                <a:latin typeface="Calibri" panose="020F0502020204030204" pitchFamily="34" charset="0"/>
              </a:rPr>
              <a:pPr fontAlgn="base">
                <a:spcBef>
                  <a:spcPct val="0"/>
                </a:spcBef>
                <a:spcAft>
                  <a:spcPct val="0"/>
                </a:spcAft>
              </a:pPr>
              <a:t>58</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98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6AA746AE-E696-42E2-81AB-958171437E46}" type="slidenum">
              <a:rPr lang="en-US" altLang="en-US" smtClean="0">
                <a:solidFill>
                  <a:srgbClr val="000000"/>
                </a:solidFill>
                <a:latin typeface="Arial" panose="020B0604020202020204" pitchFamily="34" charset="0"/>
              </a:rPr>
              <a:pPr fontAlgn="base">
                <a:spcBef>
                  <a:spcPct val="0"/>
                </a:spcBef>
                <a:spcAft>
                  <a:spcPct val="0"/>
                </a:spcAft>
              </a:pPr>
              <a:t>61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511108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C69C15F-8EA2-4908-AAFC-C2E1E999DE77}" type="slidenum">
              <a:rPr lang="en-US" altLang="en-US" smtClean="0">
                <a:solidFill>
                  <a:srgbClr val="000000"/>
                </a:solidFill>
                <a:latin typeface="Arial" panose="020B0604020202020204" pitchFamily="34" charset="0"/>
              </a:rPr>
              <a:pPr fontAlgn="base">
                <a:spcBef>
                  <a:spcPct val="0"/>
                </a:spcBef>
                <a:spcAft>
                  <a:spcPct val="0"/>
                </a:spcAft>
              </a:pPr>
              <a:t>62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130005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912B114-BB4E-4844-9A12-5643A41A223C}" type="slidenum">
              <a:rPr lang="en-US" altLang="en-US" smtClean="0">
                <a:solidFill>
                  <a:srgbClr val="000000"/>
                </a:solidFill>
                <a:latin typeface="Arial" panose="020B0604020202020204" pitchFamily="34" charset="0"/>
              </a:rPr>
              <a:pPr fontAlgn="base">
                <a:spcBef>
                  <a:spcPct val="0"/>
                </a:spcBef>
                <a:spcAft>
                  <a:spcPct val="0"/>
                </a:spcAft>
              </a:pPr>
              <a:t>63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841812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85B2AAF-5F02-4F97-ABAC-C5E8A70F548D}" type="slidenum">
              <a:rPr lang="en-US" altLang="en-US" smtClean="0">
                <a:solidFill>
                  <a:srgbClr val="000000"/>
                </a:solidFill>
                <a:latin typeface="Arial" panose="020B0604020202020204" pitchFamily="34" charset="0"/>
              </a:rPr>
              <a:pPr fontAlgn="base">
                <a:spcBef>
                  <a:spcPct val="0"/>
                </a:spcBef>
                <a:spcAft>
                  <a:spcPct val="0"/>
                </a:spcAft>
              </a:pPr>
              <a:t>64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767532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87ADA3C-C326-4CFC-BDD2-ECAD160B433B}" type="slidenum">
              <a:rPr lang="en-US" altLang="en-US" smtClean="0">
                <a:solidFill>
                  <a:srgbClr val="000000"/>
                </a:solidFill>
                <a:latin typeface="Arial" panose="020B0604020202020204" pitchFamily="34" charset="0"/>
              </a:rPr>
              <a:pPr fontAlgn="base">
                <a:spcBef>
                  <a:spcPct val="0"/>
                </a:spcBef>
                <a:spcAft>
                  <a:spcPct val="0"/>
                </a:spcAft>
              </a:pPr>
              <a:t>65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14300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804D5C7-AF0C-4F50-B1BC-0D326DFFDFBA}" type="slidenum">
              <a:rPr lang="en-US" altLang="en-US" smtClean="0">
                <a:solidFill>
                  <a:srgbClr val="000000"/>
                </a:solidFill>
                <a:latin typeface="Arial" panose="020B0604020202020204" pitchFamily="34" charset="0"/>
              </a:rPr>
              <a:pPr fontAlgn="base">
                <a:spcBef>
                  <a:spcPct val="0"/>
                </a:spcBef>
                <a:spcAft>
                  <a:spcPct val="0"/>
                </a:spcAft>
              </a:pPr>
              <a:t>66</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863982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0205AE3-E786-4579-A157-619E2775BBF4}" type="slidenum">
              <a:rPr lang="en-US" altLang="en-US" smtClean="0">
                <a:solidFill>
                  <a:srgbClr val="000000"/>
                </a:solidFill>
                <a:latin typeface="Arial" panose="020B0604020202020204" pitchFamily="34" charset="0"/>
              </a:rPr>
              <a:pPr fontAlgn="base">
                <a:spcBef>
                  <a:spcPct val="0"/>
                </a:spcBef>
                <a:spcAft>
                  <a:spcPct val="0"/>
                </a:spcAft>
              </a:pPr>
              <a:t>67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2136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
        <p:nvSpPr>
          <p:cNvPr id="145412" name="Slide Number Placeholder 3"/>
          <p:cNvSpPr>
            <a:spLocks noGrp="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AD04CBA6-4A7A-4C89-A6AE-A6CE5186EA1B}" type="slidenum">
              <a:rPr lang="en-US" sz="1800" kern="0" smtClean="0">
                <a:solidFill>
                  <a:prstClr val="black"/>
                </a:solidFill>
                <a:latin typeface="Arial" pitchFamily="34" charset="0"/>
              </a:rPr>
              <a:pPr>
                <a:defRPr/>
              </a:pPr>
              <a:t>16</a:t>
            </a:fld>
            <a:endParaRPr lang="en-US" sz="1800" kern="0">
              <a:solidFill>
                <a:prstClr val="black"/>
              </a:solidFill>
              <a:latin typeface="Arial" pitchFamily="34" charset="0"/>
            </a:endParaRPr>
          </a:p>
        </p:txBody>
      </p:sp>
    </p:spTree>
    <p:extLst>
      <p:ext uri="{BB962C8B-B14F-4D97-AF65-F5344CB8AC3E}">
        <p14:creationId xmlns:p14="http://schemas.microsoft.com/office/powerpoint/2010/main" val="925920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B86D6DCC-F7F1-40B2-AA92-C8A42EF1409F}" type="slidenum">
              <a:rPr lang="en-US" altLang="en-US" smtClean="0">
                <a:solidFill>
                  <a:srgbClr val="000000"/>
                </a:solidFill>
                <a:latin typeface="Arial" panose="020B0604020202020204" pitchFamily="34" charset="0"/>
              </a:rPr>
              <a:pPr fontAlgn="base">
                <a:spcBef>
                  <a:spcPct val="0"/>
                </a:spcBef>
                <a:spcAft>
                  <a:spcPct val="0"/>
                </a:spcAft>
              </a:pPr>
              <a:t>83</a:t>
            </a:fld>
            <a:endParaRPr lang="en-US" altLang="en-US" smtClean="0">
              <a:solidFill>
                <a:srgbClr val="000000"/>
              </a:solidFill>
              <a:latin typeface="Arial" panose="020B0604020202020204" pitchFamily="34" charset="0"/>
            </a:endParaRPr>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915330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B38152A6-80F3-4867-BEBA-5074FABF4F72}" type="slidenum">
              <a:rPr lang="en-US" altLang="en-US" smtClean="0">
                <a:solidFill>
                  <a:srgbClr val="000000"/>
                </a:solidFill>
                <a:latin typeface="Arial" panose="020B0604020202020204" pitchFamily="34" charset="0"/>
              </a:rPr>
              <a:pPr fontAlgn="base">
                <a:spcBef>
                  <a:spcPct val="0"/>
                </a:spcBef>
                <a:spcAft>
                  <a:spcPct val="0"/>
                </a:spcAft>
              </a:pPr>
              <a:t>84</a:t>
            </a:fld>
            <a:endParaRPr lang="en-US" altLang="en-US" smtClean="0">
              <a:solidFill>
                <a:srgbClr val="000000"/>
              </a:solidFill>
              <a:latin typeface="Arial" panose="020B0604020202020204" pitchFamily="34" charset="0"/>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640643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7BCBCF32-8C7B-434C-8EFA-9D603F3CF7FD}" type="slidenum">
              <a:rPr lang="en-US" altLang="en-US" smtClean="0">
                <a:solidFill>
                  <a:srgbClr val="000000"/>
                </a:solidFill>
                <a:latin typeface="Arial" panose="020B0604020202020204" pitchFamily="34" charset="0"/>
              </a:rPr>
              <a:pPr fontAlgn="base">
                <a:spcBef>
                  <a:spcPct val="0"/>
                </a:spcBef>
                <a:spcAft>
                  <a:spcPct val="0"/>
                </a:spcAft>
              </a:pPr>
              <a:t>85</a:t>
            </a:fld>
            <a:endParaRPr lang="en-US" altLang="en-US" smtClean="0">
              <a:solidFill>
                <a:srgbClr val="000000"/>
              </a:solidFill>
              <a:latin typeface="Arial" panose="020B0604020202020204" pitchFamily="34" charset="0"/>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722091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0B1EE7B5-11D2-4AC6-BC62-DE47AE8A457B}" type="slidenum">
              <a:rPr lang="en-US" altLang="en-US" smtClean="0">
                <a:solidFill>
                  <a:srgbClr val="000000"/>
                </a:solidFill>
                <a:latin typeface="Arial" panose="020B0604020202020204" pitchFamily="34" charset="0"/>
              </a:rPr>
              <a:pPr fontAlgn="base">
                <a:spcBef>
                  <a:spcPct val="0"/>
                </a:spcBef>
                <a:spcAft>
                  <a:spcPct val="0"/>
                </a:spcAft>
              </a:pPr>
              <a:t>86</a:t>
            </a:fld>
            <a:endParaRPr lang="en-US" altLang="en-US" smtClean="0">
              <a:solidFill>
                <a:srgbClr val="000000"/>
              </a:solidFill>
              <a:latin typeface="Arial" panose="020B0604020202020204" pitchFamily="34" charset="0"/>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51087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426EAE88-D420-4718-A014-448E5F174735}" type="slidenum">
              <a:rPr lang="en-US" sz="1800" kern="0" smtClean="0">
                <a:solidFill>
                  <a:srgbClr val="000000"/>
                </a:solidFill>
                <a:latin typeface="Arial" pitchFamily="34" charset="0"/>
              </a:rPr>
              <a:pPr>
                <a:defRPr/>
              </a:pPr>
              <a:t>17</a:t>
            </a:fld>
            <a:endParaRPr lang="en-US" sz="1800" kern="0">
              <a:solidFill>
                <a:srgbClr val="000000"/>
              </a:solidFill>
              <a:latin typeface="Arial"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6589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52B57A7D-15E3-4DBD-9FF9-C732BA034BAB}" type="slidenum">
              <a:rPr lang="en-US" sz="1800" kern="0" smtClean="0">
                <a:solidFill>
                  <a:srgbClr val="000000"/>
                </a:solidFill>
                <a:latin typeface="Arial" pitchFamily="34" charset="0"/>
              </a:rPr>
              <a:pPr>
                <a:defRPr/>
              </a:pPr>
              <a:t>18</a:t>
            </a:fld>
            <a:endParaRPr lang="en-US" sz="1800" kern="0">
              <a:solidFill>
                <a:srgbClr val="000000"/>
              </a:solidFill>
              <a:latin typeface="Arial" pitchFamily="3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9625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FE87E9B0-7579-4FB3-9834-0509C4B2EFA7}" type="slidenum">
              <a:rPr lang="en-US" sz="1800" kern="0" smtClean="0">
                <a:solidFill>
                  <a:srgbClr val="000000"/>
                </a:solidFill>
                <a:latin typeface="Arial" pitchFamily="34" charset="0"/>
              </a:rPr>
              <a:pPr>
                <a:defRPr/>
              </a:pPr>
              <a:t>19</a:t>
            </a:fld>
            <a:endParaRPr lang="en-US" sz="1800" kern="0">
              <a:solidFill>
                <a:srgbClr val="000000"/>
              </a:solidFill>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451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24095B9A-D8A6-40A4-AAC0-B9119449E650}" type="slidenum">
              <a:rPr lang="en-US" altLang="en-US" smtClean="0">
                <a:solidFill>
                  <a:srgbClr val="000000"/>
                </a:solidFill>
                <a:latin typeface="Arial" panose="020B0604020202020204" pitchFamily="34" charset="0"/>
              </a:rPr>
              <a:pPr fontAlgn="base">
                <a:spcBef>
                  <a:spcPct val="0"/>
                </a:spcBef>
                <a:spcAft>
                  <a:spcPct val="0"/>
                </a:spcAft>
              </a:pPr>
              <a:t>27</a:t>
            </a:fld>
            <a:endParaRPr lang="en-US" altLang="en-US" smtClean="0">
              <a:solidFill>
                <a:srgbClr val="000000"/>
              </a:solidFill>
              <a:latin typeface="Arial" panose="020B0604020202020204" pitchFamily="34"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39881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94E79EAF-2A59-4E81-8F3F-CF6D8D532486}" type="slidenum">
              <a:rPr lang="en-US" altLang="en-US" smtClean="0">
                <a:solidFill>
                  <a:srgbClr val="000000"/>
                </a:solidFill>
                <a:latin typeface="Arial" panose="020B0604020202020204" pitchFamily="34" charset="0"/>
              </a:rPr>
              <a:pPr fontAlgn="base">
                <a:spcBef>
                  <a:spcPct val="0"/>
                </a:spcBef>
                <a:spcAft>
                  <a:spcPct val="0"/>
                </a:spcAft>
              </a:pPr>
              <a:t>28</a:t>
            </a:fld>
            <a:endParaRPr lang="en-US" altLang="en-US" smtClean="0">
              <a:solidFill>
                <a:srgbClr val="000000"/>
              </a:solidFill>
              <a:latin typeface="Arial" panose="020B0604020202020204" pitchFamily="34"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644211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pic>
          <p:nvPicPr>
            <p:cNvPr id="6" name="Picture 6" descr="gr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63" y="0"/>
              <a:ext cx="680"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3083" name="Rectangle 11"/>
          <p:cNvSpPr>
            <a:spLocks noGrp="1" noChangeArrowheads="1"/>
          </p:cNvSpPr>
          <p:nvPr>
            <p:ph type="ctrTitle"/>
          </p:nvPr>
        </p:nvSpPr>
        <p:spPr>
          <a:xfrm>
            <a:off x="1371600" y="1100138"/>
            <a:ext cx="77724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noProof="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a:xfrm>
            <a:off x="685800" y="6248400"/>
            <a:ext cx="1905000" cy="457200"/>
          </a:xfrm>
        </p:spPr>
        <p:txBody>
          <a:bodyPr/>
          <a:lstStyle>
            <a:lvl1pPr eaLnBrk="1" fontAlgn="auto" hangingPunct="1">
              <a:spcAft>
                <a:spcPts val="0"/>
              </a:spcAft>
              <a:defRPr>
                <a:solidFill>
                  <a:srgbClr val="660066"/>
                </a:solidFill>
              </a:defRPr>
            </a:lvl1pPr>
          </a:lstStyle>
          <a:p>
            <a:pPr>
              <a:defRPr/>
            </a:pPr>
            <a:endParaRPr lang="en-US"/>
          </a:p>
        </p:txBody>
      </p:sp>
      <p:sp>
        <p:nvSpPr>
          <p:cNvPr id="14" name="Rectangle 14"/>
          <p:cNvSpPr>
            <a:spLocks noGrp="1" noChangeArrowheads="1"/>
          </p:cNvSpPr>
          <p:nvPr>
            <p:ph type="ftr" sz="quarter" idx="11"/>
          </p:nvPr>
        </p:nvSpPr>
        <p:spPr>
          <a:xfrm>
            <a:off x="3124200" y="6248400"/>
            <a:ext cx="2895600" cy="457200"/>
          </a:xfrm>
        </p:spPr>
        <p:txBody>
          <a:bodyPr/>
          <a:lstStyle>
            <a:lvl1pPr eaLnBrk="1" fontAlgn="auto" hangingPunct="1">
              <a:spcAft>
                <a:spcPts val="0"/>
              </a:spcAft>
              <a:defRPr>
                <a:solidFill>
                  <a:srgbClr val="660066"/>
                </a:solidFill>
              </a:defRPr>
            </a:lvl1pPr>
          </a:lstStyle>
          <a:p>
            <a:pPr>
              <a:defRPr/>
            </a:pP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eaLnBrk="1" fontAlgn="auto" hangingPunct="1">
              <a:spcAft>
                <a:spcPts val="0"/>
              </a:spcAft>
              <a:defRPr>
                <a:solidFill>
                  <a:srgbClr val="660066"/>
                </a:solidFill>
              </a:defRPr>
            </a:lvl1pPr>
          </a:lstStyle>
          <a:p>
            <a:pPr>
              <a:defRPr/>
            </a:pPr>
            <a:fld id="{6AC8DE6B-EFC4-4F2E-A304-FC685BE0A24F}" type="slidenum">
              <a:rPr lang="en-US"/>
              <a:pPr>
                <a:defRPr/>
              </a:pPr>
              <a:t>‹#›</a:t>
            </a:fld>
            <a:endParaRPr lang="en-US"/>
          </a:p>
        </p:txBody>
      </p:sp>
    </p:spTree>
    <p:extLst>
      <p:ext uri="{BB962C8B-B14F-4D97-AF65-F5344CB8AC3E}">
        <p14:creationId xmlns:p14="http://schemas.microsoft.com/office/powerpoint/2010/main" val="3226659985"/>
      </p:ext>
    </p:extLst>
  </p:cSld>
  <p:clrMapOvr>
    <a:masterClrMapping/>
  </p:clrMapOvr>
  <p:transition spd="med" advClick="0" advTm="25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5"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6"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C71BF61E-1CB7-4352-BF54-F26628839518}" type="slidenum">
              <a:rPr lang="en-US"/>
              <a:pPr>
                <a:defRPr/>
              </a:pPr>
              <a:t>‹#›</a:t>
            </a:fld>
            <a:endParaRPr lang="en-US"/>
          </a:p>
        </p:txBody>
      </p:sp>
    </p:spTree>
    <p:extLst>
      <p:ext uri="{BB962C8B-B14F-4D97-AF65-F5344CB8AC3E}">
        <p14:creationId xmlns:p14="http://schemas.microsoft.com/office/powerpoint/2010/main" val="1753181731"/>
      </p:ext>
    </p:extLst>
  </p:cSld>
  <p:clrMapOvr>
    <a:masterClrMapping/>
  </p:clrMapOvr>
  <p:transition spd="med" advClick="0" advTm="2500">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91 w 1699"/>
                <a:gd name="T1" fmla="*/ 526 h 3264"/>
                <a:gd name="T2" fmla="*/ 211 w 1699"/>
                <a:gd name="T3" fmla="*/ 175 h 3264"/>
                <a:gd name="T4" fmla="*/ 443 w 1699"/>
                <a:gd name="T5" fmla="*/ 32 h 3264"/>
                <a:gd name="T6" fmla="*/ 802 w 1699"/>
                <a:gd name="T7" fmla="*/ 32 h 3264"/>
                <a:gd name="T8" fmla="*/ 1206 w 1699"/>
                <a:gd name="T9" fmla="*/ 10 h 3264"/>
                <a:gd name="T10" fmla="*/ 1482 w 1699"/>
                <a:gd name="T11" fmla="*/ 25 h 3264"/>
                <a:gd name="T12" fmla="*/ 1655 w 1699"/>
                <a:gd name="T13" fmla="*/ 160 h 3264"/>
                <a:gd name="T14" fmla="*/ 1655 w 1699"/>
                <a:gd name="T15" fmla="*/ 406 h 3264"/>
                <a:gd name="T16" fmla="*/ 1572 w 1699"/>
                <a:gd name="T17" fmla="*/ 736 h 3264"/>
                <a:gd name="T18" fmla="*/ 1565 w 1699"/>
                <a:gd name="T19" fmla="*/ 1177 h 3264"/>
                <a:gd name="T20" fmla="*/ 1632 w 1699"/>
                <a:gd name="T21" fmla="*/ 1581 h 3264"/>
                <a:gd name="T22" fmla="*/ 1692 w 1699"/>
                <a:gd name="T23" fmla="*/ 2232 h 3264"/>
                <a:gd name="T24" fmla="*/ 1587 w 1699"/>
                <a:gd name="T25" fmla="*/ 2830 h 3264"/>
                <a:gd name="T26" fmla="*/ 1625 w 1699"/>
                <a:gd name="T27" fmla="*/ 3055 h 3264"/>
                <a:gd name="T28" fmla="*/ 1535 w 1699"/>
                <a:gd name="T29" fmla="*/ 3234 h 3264"/>
                <a:gd name="T30" fmla="*/ 1325 w 1699"/>
                <a:gd name="T31" fmla="*/ 3234 h 3264"/>
                <a:gd name="T32" fmla="*/ 921 w 1699"/>
                <a:gd name="T33" fmla="*/ 3204 h 3264"/>
                <a:gd name="T34" fmla="*/ 510 w 1699"/>
                <a:gd name="T35" fmla="*/ 3249 h 3264"/>
                <a:gd name="T36" fmla="*/ 136 w 1699"/>
                <a:gd name="T37" fmla="*/ 3167 h 3264"/>
                <a:gd name="T38" fmla="*/ 39 w 1699"/>
                <a:gd name="T39" fmla="*/ 2950 h 3264"/>
                <a:gd name="T40" fmla="*/ 99 w 1699"/>
                <a:gd name="T41" fmla="*/ 2651 h 3264"/>
                <a:gd name="T42" fmla="*/ 99 w 1699"/>
                <a:gd name="T43" fmla="*/ 2232 h 3264"/>
                <a:gd name="T44" fmla="*/ 9 w 1699"/>
                <a:gd name="T45" fmla="*/ 1813 h 3264"/>
                <a:gd name="T46" fmla="*/ 46 w 1699"/>
                <a:gd name="T47" fmla="*/ 1259 h 3264"/>
                <a:gd name="T48" fmla="*/ 61 w 1699"/>
                <a:gd name="T49" fmla="*/ 915 h 3264"/>
                <a:gd name="T50" fmla="*/ 91 w 1699"/>
                <a:gd name="T51" fmla="*/ 52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6 h 457"/>
                    <a:gd name="T4" fmla="*/ 187 w 2161"/>
                    <a:gd name="T5" fmla="*/ 333 h 457"/>
                    <a:gd name="T6" fmla="*/ 351 w 2161"/>
                    <a:gd name="T7" fmla="*/ 303 h 457"/>
                    <a:gd name="T8" fmla="*/ 561 w 2161"/>
                    <a:gd name="T9" fmla="*/ 281 h 457"/>
                    <a:gd name="T10" fmla="*/ 852 w 2161"/>
                    <a:gd name="T11" fmla="*/ 259 h 457"/>
                    <a:gd name="T12" fmla="*/ 1167 w 2161"/>
                    <a:gd name="T13" fmla="*/ 259 h 457"/>
                    <a:gd name="T14" fmla="*/ 1541 w 2161"/>
                    <a:gd name="T15" fmla="*/ 318 h 457"/>
                    <a:gd name="T16" fmla="*/ 1758 w 2161"/>
                    <a:gd name="T17" fmla="*/ 401 h 457"/>
                    <a:gd name="T18" fmla="*/ 1907 w 2161"/>
                    <a:gd name="T19" fmla="*/ 453 h 457"/>
                    <a:gd name="T20" fmla="*/ 2049 w 2161"/>
                    <a:gd name="T21" fmla="*/ 423 h 457"/>
                    <a:gd name="T22" fmla="*/ 2109 w 2161"/>
                    <a:gd name="T23" fmla="*/ 348 h 457"/>
                    <a:gd name="T24" fmla="*/ 2109 w 2161"/>
                    <a:gd name="T25" fmla="*/ 251 h 457"/>
                    <a:gd name="T26" fmla="*/ 2004 w 2161"/>
                    <a:gd name="T27" fmla="*/ 154 h 457"/>
                    <a:gd name="T28" fmla="*/ 116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1 h 585"/>
                    <a:gd name="T2" fmla="*/ 274 w 2341"/>
                    <a:gd name="T3" fmla="*/ 515 h 585"/>
                    <a:gd name="T4" fmla="*/ 72 w 2341"/>
                    <a:gd name="T5" fmla="*/ 486 h 585"/>
                    <a:gd name="T6" fmla="*/ 5 w 2341"/>
                    <a:gd name="T7" fmla="*/ 37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7 w 2341"/>
                    <a:gd name="T19" fmla="*/ 7 h 585"/>
                    <a:gd name="T20" fmla="*/ 1778 w 2341"/>
                    <a:gd name="T21" fmla="*/ 7 h 585"/>
                    <a:gd name="T22" fmla="*/ 2204 w 2341"/>
                    <a:gd name="T23" fmla="*/ 52 h 585"/>
                    <a:gd name="T24" fmla="*/ 2287 w 2341"/>
                    <a:gd name="T25" fmla="*/ 111 h 585"/>
                    <a:gd name="T26" fmla="*/ 2332 w 2341"/>
                    <a:gd name="T27" fmla="*/ 246 h 585"/>
                    <a:gd name="T28" fmla="*/ 2339 w 2341"/>
                    <a:gd name="T29" fmla="*/ 373 h 585"/>
                    <a:gd name="T30" fmla="*/ 2324 w 2341"/>
                    <a:gd name="T31" fmla="*/ 456 h 585"/>
                    <a:gd name="T32" fmla="*/ 2339 w 2341"/>
                    <a:gd name="T33" fmla="*/ 538 h 585"/>
                    <a:gd name="T34" fmla="*/ 2309 w 2341"/>
                    <a:gd name="T35" fmla="*/ 583 h 585"/>
                    <a:gd name="T36" fmla="*/ 2234 w 2341"/>
                    <a:gd name="T37" fmla="*/ 553 h 585"/>
                    <a:gd name="T38" fmla="*/ 2062 w 2341"/>
                    <a:gd name="T39" fmla="*/ 486 h 585"/>
                    <a:gd name="T40" fmla="*/ 1778 w 2341"/>
                    <a:gd name="T41" fmla="*/ 448 h 585"/>
                    <a:gd name="T42" fmla="*/ 1613 w 2341"/>
                    <a:gd name="T43" fmla="*/ 448 h 585"/>
                    <a:gd name="T44" fmla="*/ 1329 w 2341"/>
                    <a:gd name="T45" fmla="*/ 418 h 585"/>
                    <a:gd name="T46" fmla="*/ 1195 w 2341"/>
                    <a:gd name="T47" fmla="*/ 411 h 585"/>
                    <a:gd name="T48" fmla="*/ 895 w 2341"/>
                    <a:gd name="T49" fmla="*/ 426 h 585"/>
                    <a:gd name="T50" fmla="*/ 671 w 2341"/>
                    <a:gd name="T51" fmla="*/ 411 h 585"/>
                    <a:gd name="T52" fmla="*/ 506 w 2341"/>
                    <a:gd name="T53" fmla="*/ 44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90 w 157"/>
                  <a:gd name="T1" fmla="*/ 8 h 337"/>
                  <a:gd name="T2" fmla="*/ 157 w 157"/>
                  <a:gd name="T3" fmla="*/ 195 h 337"/>
                  <a:gd name="T4" fmla="*/ 142 w 157"/>
                  <a:gd name="T5" fmla="*/ 337 h 337"/>
                  <a:gd name="T6" fmla="*/ 0 w 157"/>
                  <a:gd name="T7" fmla="*/ 0 h 337"/>
                  <a:gd name="T8" fmla="*/ 9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6 h 396"/>
                  <a:gd name="T2" fmla="*/ 105 w 808"/>
                  <a:gd name="T3" fmla="*/ 366 h 396"/>
                  <a:gd name="T4" fmla="*/ 255 w 808"/>
                  <a:gd name="T5" fmla="*/ 306 h 396"/>
                  <a:gd name="T6" fmla="*/ 471 w 808"/>
                  <a:gd name="T7" fmla="*/ 112 h 396"/>
                  <a:gd name="T8" fmla="*/ 307 w 808"/>
                  <a:gd name="T9" fmla="*/ 67 h 396"/>
                  <a:gd name="T10" fmla="*/ 232 w 808"/>
                  <a:gd name="T11" fmla="*/ 22 h 396"/>
                  <a:gd name="T12" fmla="*/ 352 w 808"/>
                  <a:gd name="T13" fmla="*/ 22 h 396"/>
                  <a:gd name="T14" fmla="*/ 524 w 808"/>
                  <a:gd name="T15" fmla="*/ 74 h 396"/>
                  <a:gd name="T16" fmla="*/ 621 w 808"/>
                  <a:gd name="T17" fmla="*/ 0 h 396"/>
                  <a:gd name="T18" fmla="*/ 681 w 808"/>
                  <a:gd name="T19" fmla="*/ 0 h 396"/>
                  <a:gd name="T20" fmla="*/ 576 w 808"/>
                  <a:gd name="T21" fmla="*/ 82 h 396"/>
                  <a:gd name="T22" fmla="*/ 801 w 808"/>
                  <a:gd name="T23" fmla="*/ 134 h 396"/>
                  <a:gd name="T24" fmla="*/ 808 w 808"/>
                  <a:gd name="T25" fmla="*/ 209 h 396"/>
                  <a:gd name="T26" fmla="*/ 516 w 808"/>
                  <a:gd name="T27" fmla="*/ 134 h 396"/>
                  <a:gd name="T28" fmla="*/ 344 w 808"/>
                  <a:gd name="T29" fmla="*/ 291 h 396"/>
                  <a:gd name="T30" fmla="*/ 277 w 808"/>
                  <a:gd name="T31" fmla="*/ 344 h 396"/>
                  <a:gd name="T32" fmla="*/ 157 w 808"/>
                  <a:gd name="T33" fmla="*/ 396 h 396"/>
                  <a:gd name="T34" fmla="*/ 0 w 808"/>
                  <a:gd name="T35" fmla="*/ 36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410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atin typeface="Impact" panose="020B0806030902050204" pitchFamily="34" charse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atin typeface="Impact" panose="020B0806030902050204" pitchFamily="34" charse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atin typeface="Impact" panose="020B0806030902050204" pitchFamily="34" charset="0"/>
              </a:defRPr>
            </a:lvl1pPr>
          </a:lstStyle>
          <a:p>
            <a:pPr>
              <a:defRPr/>
            </a:pPr>
            <a:fld id="{92F7F4FA-8C29-41E5-AB56-9FF098F5E88E}" type="slidenum">
              <a:rPr lang="en-US"/>
              <a:pPr>
                <a:defRPr/>
              </a:pPr>
              <a:t>‹#›</a:t>
            </a:fld>
            <a:endParaRPr lang="en-US"/>
          </a:p>
        </p:txBody>
      </p:sp>
    </p:spTree>
    <p:extLst>
      <p:ext uri="{BB962C8B-B14F-4D97-AF65-F5344CB8AC3E}">
        <p14:creationId xmlns:p14="http://schemas.microsoft.com/office/powerpoint/2010/main" val="2559632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3CD94F5A-0200-489A-8DFC-DAE42A90D7EB}" type="slidenum">
              <a:rPr lang="en-US"/>
              <a:pPr>
                <a:defRPr/>
              </a:pPr>
              <a:t>‹#›</a:t>
            </a:fld>
            <a:endParaRPr lang="en-US"/>
          </a:p>
        </p:txBody>
      </p:sp>
    </p:spTree>
    <p:extLst>
      <p:ext uri="{BB962C8B-B14F-4D97-AF65-F5344CB8AC3E}">
        <p14:creationId xmlns:p14="http://schemas.microsoft.com/office/powerpoint/2010/main" val="3512788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FBC01D06-26CF-40B7-8D1E-C0F525E7D1A6}" type="slidenum">
              <a:rPr lang="en-US"/>
              <a:pPr>
                <a:defRPr/>
              </a:pPr>
              <a:t>‹#›</a:t>
            </a:fld>
            <a:endParaRPr lang="en-US"/>
          </a:p>
        </p:txBody>
      </p:sp>
    </p:spTree>
    <p:extLst>
      <p:ext uri="{BB962C8B-B14F-4D97-AF65-F5344CB8AC3E}">
        <p14:creationId xmlns:p14="http://schemas.microsoft.com/office/powerpoint/2010/main" val="22809677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0A8DF65A-6C4D-4CCA-BD48-1DBEF9C2D624}" type="slidenum">
              <a:rPr lang="en-US"/>
              <a:pPr>
                <a:defRPr/>
              </a:pPr>
              <a:t>‹#›</a:t>
            </a:fld>
            <a:endParaRPr lang="en-US"/>
          </a:p>
        </p:txBody>
      </p:sp>
    </p:spTree>
    <p:extLst>
      <p:ext uri="{BB962C8B-B14F-4D97-AF65-F5344CB8AC3E}">
        <p14:creationId xmlns:p14="http://schemas.microsoft.com/office/powerpoint/2010/main" val="2762762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9"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42B45DD3-F23A-4FCA-A83C-690BA71D51A6}" type="slidenum">
              <a:rPr lang="en-US"/>
              <a:pPr>
                <a:defRPr/>
              </a:pPr>
              <a:t>‹#›</a:t>
            </a:fld>
            <a:endParaRPr lang="en-US"/>
          </a:p>
        </p:txBody>
      </p:sp>
    </p:spTree>
    <p:extLst>
      <p:ext uri="{BB962C8B-B14F-4D97-AF65-F5344CB8AC3E}">
        <p14:creationId xmlns:p14="http://schemas.microsoft.com/office/powerpoint/2010/main" val="3509571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5"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2696464C-288A-479E-98DC-73F927444824}" type="slidenum">
              <a:rPr lang="en-US"/>
              <a:pPr>
                <a:defRPr/>
              </a:pPr>
              <a:t>‹#›</a:t>
            </a:fld>
            <a:endParaRPr lang="en-US"/>
          </a:p>
        </p:txBody>
      </p:sp>
    </p:spTree>
    <p:extLst>
      <p:ext uri="{BB962C8B-B14F-4D97-AF65-F5344CB8AC3E}">
        <p14:creationId xmlns:p14="http://schemas.microsoft.com/office/powerpoint/2010/main" val="1152433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4"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3F368E5B-47FD-4E03-AE5A-50E19030C329}" type="slidenum">
              <a:rPr lang="en-US"/>
              <a:pPr>
                <a:defRPr/>
              </a:pPr>
              <a:t>‹#›</a:t>
            </a:fld>
            <a:endParaRPr lang="en-US"/>
          </a:p>
        </p:txBody>
      </p:sp>
    </p:spTree>
    <p:extLst>
      <p:ext uri="{BB962C8B-B14F-4D97-AF65-F5344CB8AC3E}">
        <p14:creationId xmlns:p14="http://schemas.microsoft.com/office/powerpoint/2010/main" val="12750149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5BB79F93-1956-4D0C-8B6B-1B721E87D7EB}" type="slidenum">
              <a:rPr lang="en-US"/>
              <a:pPr>
                <a:defRPr/>
              </a:pPr>
              <a:t>‹#›</a:t>
            </a:fld>
            <a:endParaRPr lang="en-US"/>
          </a:p>
        </p:txBody>
      </p:sp>
    </p:spTree>
    <p:extLst>
      <p:ext uri="{BB962C8B-B14F-4D97-AF65-F5344CB8AC3E}">
        <p14:creationId xmlns:p14="http://schemas.microsoft.com/office/powerpoint/2010/main" val="4067057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ABD54972-D76C-46C6-A26D-264E94A5834D}" type="slidenum">
              <a:rPr lang="en-US"/>
              <a:pPr>
                <a:defRPr/>
              </a:pPr>
              <a:t>‹#›</a:t>
            </a:fld>
            <a:endParaRPr lang="en-US"/>
          </a:p>
        </p:txBody>
      </p:sp>
    </p:spTree>
    <p:extLst>
      <p:ext uri="{BB962C8B-B14F-4D97-AF65-F5344CB8AC3E}">
        <p14:creationId xmlns:p14="http://schemas.microsoft.com/office/powerpoint/2010/main" val="4182158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84DFB9D7-8BEA-4A4E-8291-E751C4F6E229}" type="slidenum">
              <a:rPr lang="en-US"/>
              <a:pPr>
                <a:defRPr/>
              </a:pPr>
              <a:t>‹#›</a:t>
            </a:fld>
            <a:endParaRPr lang="en-US"/>
          </a:p>
        </p:txBody>
      </p:sp>
    </p:spTree>
    <p:extLst>
      <p:ext uri="{BB962C8B-B14F-4D97-AF65-F5344CB8AC3E}">
        <p14:creationId xmlns:p14="http://schemas.microsoft.com/office/powerpoint/2010/main" val="269318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5"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6"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3FB67818-C359-4CE5-9585-738F9E94471D}" type="slidenum">
              <a:rPr lang="en-US"/>
              <a:pPr>
                <a:defRPr/>
              </a:pPr>
              <a:t>‹#›</a:t>
            </a:fld>
            <a:endParaRPr lang="en-US"/>
          </a:p>
        </p:txBody>
      </p:sp>
    </p:spTree>
    <p:extLst>
      <p:ext uri="{BB962C8B-B14F-4D97-AF65-F5344CB8AC3E}">
        <p14:creationId xmlns:p14="http://schemas.microsoft.com/office/powerpoint/2010/main" val="2467311871"/>
      </p:ext>
    </p:extLst>
  </p:cSld>
  <p:clrMapOvr>
    <a:masterClrMapping/>
  </p:clrMapOvr>
  <p:transition spd="med" advClick="0" advTm="2500">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7525" y="547688"/>
            <a:ext cx="6296025" cy="5624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Impact" panose="020B0806030902050204"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Impact" panose="020B0806030902050204" pitchFamily="34" charse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atin typeface="Impact" panose="020B0806030902050204" pitchFamily="34" charset="0"/>
              </a:defRPr>
            </a:lvl1pPr>
          </a:lstStyle>
          <a:p>
            <a:pPr>
              <a:defRPr/>
            </a:pPr>
            <a:fld id="{7310BE73-C219-4F98-A278-5AACEA53E2FD}" type="slidenum">
              <a:rPr lang="en-US"/>
              <a:pPr>
                <a:defRPr/>
              </a:pPr>
              <a:t>‹#›</a:t>
            </a:fld>
            <a:endParaRPr lang="en-US"/>
          </a:p>
        </p:txBody>
      </p:sp>
    </p:spTree>
    <p:extLst>
      <p:ext uri="{BB962C8B-B14F-4D97-AF65-F5344CB8AC3E}">
        <p14:creationId xmlns:p14="http://schemas.microsoft.com/office/powerpoint/2010/main" val="203961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F64F3B60-220E-4096-A0ED-246E65F2A2FE}" type="slidenum">
              <a:rPr lang="en-US"/>
              <a:pPr>
                <a:defRPr/>
              </a:pPr>
              <a:t>‹#›</a:t>
            </a:fld>
            <a:endParaRPr lang="en-US"/>
          </a:p>
        </p:txBody>
      </p:sp>
    </p:spTree>
    <p:extLst>
      <p:ext uri="{BB962C8B-B14F-4D97-AF65-F5344CB8AC3E}">
        <p14:creationId xmlns:p14="http://schemas.microsoft.com/office/powerpoint/2010/main" val="227964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5819CA35-B525-445E-975E-5C1C50BA2516}" type="slidenum">
              <a:rPr lang="en-US"/>
              <a:pPr>
                <a:defRPr/>
              </a:pPr>
              <a:t>‹#›</a:t>
            </a:fld>
            <a:endParaRPr lang="en-US"/>
          </a:p>
        </p:txBody>
      </p:sp>
    </p:spTree>
    <p:extLst>
      <p:ext uri="{BB962C8B-B14F-4D97-AF65-F5344CB8AC3E}">
        <p14:creationId xmlns:p14="http://schemas.microsoft.com/office/powerpoint/2010/main" val="58347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B80B05AB-54DE-4E01-9EC6-4346530FA65E}" type="slidenum">
              <a:rPr lang="en-US"/>
              <a:pPr>
                <a:defRPr/>
              </a:pPr>
              <a:t>‹#›</a:t>
            </a:fld>
            <a:endParaRPr lang="en-US"/>
          </a:p>
        </p:txBody>
      </p:sp>
    </p:spTree>
    <p:extLst>
      <p:ext uri="{BB962C8B-B14F-4D97-AF65-F5344CB8AC3E}">
        <p14:creationId xmlns:p14="http://schemas.microsoft.com/office/powerpoint/2010/main" val="190319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5AF5B35F-80C2-4854-BB26-67C701551C2E}" type="slidenum">
              <a:rPr lang="en-US"/>
              <a:pPr>
                <a:defRPr/>
              </a:pPr>
              <a:t>‹#›</a:t>
            </a:fld>
            <a:endParaRPr lang="en-US"/>
          </a:p>
        </p:txBody>
      </p:sp>
    </p:spTree>
    <p:extLst>
      <p:ext uri="{BB962C8B-B14F-4D97-AF65-F5344CB8AC3E}">
        <p14:creationId xmlns:p14="http://schemas.microsoft.com/office/powerpoint/2010/main" val="322513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04CAA18E-FF26-47F1-948B-FBF9DFD6C49C}" type="slidenum">
              <a:rPr lang="en-US"/>
              <a:pPr>
                <a:defRPr/>
              </a:pPr>
              <a:t>‹#›</a:t>
            </a:fld>
            <a:endParaRPr lang="en-US"/>
          </a:p>
        </p:txBody>
      </p:sp>
    </p:spTree>
    <p:extLst>
      <p:ext uri="{BB962C8B-B14F-4D97-AF65-F5344CB8AC3E}">
        <p14:creationId xmlns:p14="http://schemas.microsoft.com/office/powerpoint/2010/main" val="39618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092CCC0E-D4C3-459D-87F9-5C5650A47067}" type="slidenum">
              <a:rPr lang="en-US"/>
              <a:pPr>
                <a:defRPr/>
              </a:pPr>
              <a:t>‹#›</a:t>
            </a:fld>
            <a:endParaRPr lang="en-US"/>
          </a:p>
        </p:txBody>
      </p:sp>
    </p:spTree>
    <p:extLst>
      <p:ext uri="{BB962C8B-B14F-4D97-AF65-F5344CB8AC3E}">
        <p14:creationId xmlns:p14="http://schemas.microsoft.com/office/powerpoint/2010/main" val="175113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16DFABFB-832C-45EE-893B-86168BAD96B2}" type="slidenum">
              <a:rPr lang="en-US"/>
              <a:pPr>
                <a:defRPr/>
              </a:pPr>
              <a:t>‹#›</a:t>
            </a:fld>
            <a:endParaRPr lang="en-US"/>
          </a:p>
        </p:txBody>
      </p:sp>
    </p:spTree>
    <p:extLst>
      <p:ext uri="{BB962C8B-B14F-4D97-AF65-F5344CB8AC3E}">
        <p14:creationId xmlns:p14="http://schemas.microsoft.com/office/powerpoint/2010/main" val="98285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BB3AB149-7480-4071-B30E-2DE39D32A29D}" type="slidenum">
              <a:rPr lang="en-US"/>
              <a:pPr>
                <a:defRPr/>
              </a:pPr>
              <a:t>‹#›</a:t>
            </a:fld>
            <a:endParaRPr lang="en-US"/>
          </a:p>
        </p:txBody>
      </p:sp>
    </p:spTree>
    <p:extLst>
      <p:ext uri="{BB962C8B-B14F-4D97-AF65-F5344CB8AC3E}">
        <p14:creationId xmlns:p14="http://schemas.microsoft.com/office/powerpoint/2010/main" val="105615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5"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6"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20B97423-3C2A-4D61-AB99-62F2138B5424}" type="slidenum">
              <a:rPr lang="en-US"/>
              <a:pPr>
                <a:defRPr/>
              </a:pPr>
              <a:t>‹#›</a:t>
            </a:fld>
            <a:endParaRPr lang="en-US"/>
          </a:p>
        </p:txBody>
      </p:sp>
    </p:spTree>
    <p:extLst>
      <p:ext uri="{BB962C8B-B14F-4D97-AF65-F5344CB8AC3E}">
        <p14:creationId xmlns:p14="http://schemas.microsoft.com/office/powerpoint/2010/main" val="306486769"/>
      </p:ext>
    </p:extLst>
  </p:cSld>
  <p:clrMapOvr>
    <a:masterClrMapping/>
  </p:clrMapOvr>
  <p:transition spd="med" advClick="0" advTm="25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94E255E8-767B-4556-8100-62DB1CBAF65A}" type="slidenum">
              <a:rPr lang="en-US"/>
              <a:pPr>
                <a:defRPr/>
              </a:pPr>
              <a:t>‹#›</a:t>
            </a:fld>
            <a:endParaRPr lang="en-US"/>
          </a:p>
        </p:txBody>
      </p:sp>
    </p:spTree>
    <p:extLst>
      <p:ext uri="{BB962C8B-B14F-4D97-AF65-F5344CB8AC3E}">
        <p14:creationId xmlns:p14="http://schemas.microsoft.com/office/powerpoint/2010/main" val="1422019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CA18F6FE-94A6-4E2D-8C3D-CB3078D73AD2}" type="slidenum">
              <a:rPr lang="en-US"/>
              <a:pPr>
                <a:defRPr/>
              </a:pPr>
              <a:t>‹#›</a:t>
            </a:fld>
            <a:endParaRPr lang="en-US"/>
          </a:p>
        </p:txBody>
      </p:sp>
    </p:spTree>
    <p:extLst>
      <p:ext uri="{BB962C8B-B14F-4D97-AF65-F5344CB8AC3E}">
        <p14:creationId xmlns:p14="http://schemas.microsoft.com/office/powerpoint/2010/main" val="206147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auto" hangingPunct="0">
              <a:spcBef>
                <a:spcPts val="0"/>
              </a:spcBef>
              <a:spcAft>
                <a:spcPts val="0"/>
              </a:spcAft>
              <a:defRPr>
                <a:latin typeface="Tahoma" charset="0"/>
              </a:defRPr>
            </a:lvl1pPr>
          </a:lstStyle>
          <a:p>
            <a:pPr>
              <a:defRPr/>
            </a:pPr>
            <a:fld id="{E6AE324A-2E65-4929-8D34-CD72C9C071B2}" type="slidenum">
              <a:rPr lang="en-US"/>
              <a:pPr>
                <a:defRPr/>
              </a:pPr>
              <a:t>‹#›</a:t>
            </a:fld>
            <a:endParaRPr lang="en-US"/>
          </a:p>
        </p:txBody>
      </p:sp>
    </p:spTree>
    <p:extLst>
      <p:ext uri="{BB962C8B-B14F-4D97-AF65-F5344CB8AC3E}">
        <p14:creationId xmlns:p14="http://schemas.microsoft.com/office/powerpoint/2010/main" val="3139722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0D6DD1E5-8011-4F54-85C9-2D8668E0958E}" type="datetimeFigureOut">
              <a:rPr lang="en-US"/>
              <a:pPr>
                <a:defRPr/>
              </a:pPr>
              <a:t>8/12/2016</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621EF80-4FE2-46F8-9B6E-ECE5470BB737}" type="slidenum">
              <a:rPr lang="en-US"/>
              <a:pPr>
                <a:defRPr/>
              </a:pPr>
              <a:t>‹#›</a:t>
            </a:fld>
            <a:endParaRPr lang="en-US"/>
          </a:p>
        </p:txBody>
      </p:sp>
    </p:spTree>
    <p:extLst>
      <p:ext uri="{BB962C8B-B14F-4D97-AF65-F5344CB8AC3E}">
        <p14:creationId xmlns:p14="http://schemas.microsoft.com/office/powerpoint/2010/main" val="13210725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BD241A5-E595-4721-A784-2ECC5088547D}" type="datetimeFigureOut">
              <a:rPr lang="en-US"/>
              <a:pPr>
                <a:defRPr/>
              </a:pPr>
              <a:t>8/12/2016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56E611-EC1F-4589-90E3-FABE2FDD0E8E}" type="slidenum">
              <a:rPr lang="en-US"/>
              <a:pPr>
                <a:defRPr/>
              </a:pPr>
              <a:t>‹#›</a:t>
            </a:fld>
            <a:endParaRPr lang="en-US"/>
          </a:p>
        </p:txBody>
      </p:sp>
    </p:spTree>
    <p:extLst>
      <p:ext uri="{BB962C8B-B14F-4D97-AF65-F5344CB8AC3E}">
        <p14:creationId xmlns:p14="http://schemas.microsoft.com/office/powerpoint/2010/main" val="2810763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420A33D6-4240-4BB2-9372-AADDB50E5025}" type="datetimeFigureOut">
              <a:rPr lang="en-US"/>
              <a:pPr>
                <a:defRPr/>
              </a:pPr>
              <a:t>8/12/2016</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52837F3-79DD-407A-BA55-EF2A91C4216E}" type="slidenum">
              <a:rPr lang="en-US"/>
              <a:pPr>
                <a:defRPr/>
              </a:pPr>
              <a:t>‹#›</a:t>
            </a:fld>
            <a:endParaRPr lang="en-US"/>
          </a:p>
        </p:txBody>
      </p:sp>
    </p:spTree>
    <p:extLst>
      <p:ext uri="{BB962C8B-B14F-4D97-AF65-F5344CB8AC3E}">
        <p14:creationId xmlns:p14="http://schemas.microsoft.com/office/powerpoint/2010/main" val="130865924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74609680-25FC-4987-B021-426BC44F1D47}" type="datetimeFigureOut">
              <a:rPr lang="en-US"/>
              <a:pPr>
                <a:defRPr/>
              </a:pPr>
              <a:t>8/12/2016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E57B7F4-A182-4EEB-864E-ABBB9CE696A1}" type="slidenum">
              <a:rPr lang="en-US"/>
              <a:pPr>
                <a:defRPr/>
              </a:pPr>
              <a:t>‹#›</a:t>
            </a:fld>
            <a:endParaRPr lang="en-US"/>
          </a:p>
        </p:txBody>
      </p:sp>
    </p:spTree>
    <p:extLst>
      <p:ext uri="{BB962C8B-B14F-4D97-AF65-F5344CB8AC3E}">
        <p14:creationId xmlns:p14="http://schemas.microsoft.com/office/powerpoint/2010/main" val="365563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6C8A8C3F-3A0B-45EB-93ED-E8C1904DC502}" type="datetimeFigureOut">
              <a:rPr lang="en-US"/>
              <a:pPr>
                <a:defRPr/>
              </a:pPr>
              <a:t>8/12/2016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91CB139-A3A6-4D47-856D-AEE6B9667B90}" type="slidenum">
              <a:rPr lang="en-US"/>
              <a:pPr>
                <a:defRPr/>
              </a:pPr>
              <a:t>‹#›</a:t>
            </a:fld>
            <a:endParaRPr lang="en-US"/>
          </a:p>
        </p:txBody>
      </p:sp>
    </p:spTree>
    <p:extLst>
      <p:ext uri="{BB962C8B-B14F-4D97-AF65-F5344CB8AC3E}">
        <p14:creationId xmlns:p14="http://schemas.microsoft.com/office/powerpoint/2010/main" val="412335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E643BBF-A9F3-4C88-B542-B73CC05C5D2F}" type="datetimeFigureOut">
              <a:rPr lang="en-US"/>
              <a:pPr>
                <a:defRPr/>
              </a:pPr>
              <a:t>8/12/2016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27BCF5F-94D7-46B5-A932-FEB8CC2F7034}" type="slidenum">
              <a:rPr lang="en-US"/>
              <a:pPr>
                <a:defRPr/>
              </a:pPr>
              <a:t>‹#›</a:t>
            </a:fld>
            <a:endParaRPr lang="en-US"/>
          </a:p>
        </p:txBody>
      </p:sp>
    </p:spTree>
    <p:extLst>
      <p:ext uri="{BB962C8B-B14F-4D97-AF65-F5344CB8AC3E}">
        <p14:creationId xmlns:p14="http://schemas.microsoft.com/office/powerpoint/2010/main" val="406565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6304A0A-FCE5-4C58-90DB-0145C72A6E25}" type="datetimeFigureOut">
              <a:rPr lang="en-US"/>
              <a:pPr>
                <a:defRPr/>
              </a:pPr>
              <a:t>8/12/2016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8A04128-B8F8-443A-8BE3-0FAB2BD0A214}" type="slidenum">
              <a:rPr lang="en-US"/>
              <a:pPr>
                <a:defRPr/>
              </a:pPr>
              <a:t>‹#›</a:t>
            </a:fld>
            <a:endParaRPr lang="en-US"/>
          </a:p>
        </p:txBody>
      </p:sp>
    </p:spTree>
    <p:extLst>
      <p:ext uri="{BB962C8B-B14F-4D97-AF65-F5344CB8AC3E}">
        <p14:creationId xmlns:p14="http://schemas.microsoft.com/office/powerpoint/2010/main" val="386825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5"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6"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20DE3625-F8E5-49C3-A047-6C882003F346}" type="slidenum">
              <a:rPr lang="en-US"/>
              <a:pPr>
                <a:defRPr/>
              </a:pPr>
              <a:t>‹#›</a:t>
            </a:fld>
            <a:endParaRPr lang="en-US"/>
          </a:p>
        </p:txBody>
      </p:sp>
    </p:spTree>
    <p:extLst>
      <p:ext uri="{BB962C8B-B14F-4D97-AF65-F5344CB8AC3E}">
        <p14:creationId xmlns:p14="http://schemas.microsoft.com/office/powerpoint/2010/main" val="1842157888"/>
      </p:ext>
    </p:extLst>
  </p:cSld>
  <p:clrMapOvr>
    <a:masterClrMapping/>
  </p:clrMapOvr>
  <p:transition spd="med" advClick="0" advTm="25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EC317630-174D-4FCB-A87F-83FCF6FE4620}" type="datetimeFigureOut">
              <a:rPr lang="en-US"/>
              <a:pPr>
                <a:defRPr/>
              </a:pPr>
              <a:t>8/12/2016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31F8153-7D47-4CFF-B1FD-36C3A1C49701}" type="slidenum">
              <a:rPr lang="en-US"/>
              <a:pPr>
                <a:defRPr/>
              </a:pPr>
              <a:t>‹#›</a:t>
            </a:fld>
            <a:endParaRPr lang="en-US"/>
          </a:p>
        </p:txBody>
      </p:sp>
    </p:spTree>
    <p:extLst>
      <p:ext uri="{BB962C8B-B14F-4D97-AF65-F5344CB8AC3E}">
        <p14:creationId xmlns:p14="http://schemas.microsoft.com/office/powerpoint/2010/main" val="486550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AB3034C-F337-4986-BD51-AEEC0A401766}" type="datetimeFigureOut">
              <a:rPr lang="en-US"/>
              <a:pPr>
                <a:defRPr/>
              </a:pPr>
              <a:t>8/12/2016</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A3A28A66-2236-4C58-8B2A-11E4B57D2F16}" type="slidenum">
              <a:rPr lang="en-US"/>
              <a:pPr>
                <a:defRPr/>
              </a:pPr>
              <a:t>‹#›</a:t>
            </a:fld>
            <a:endParaRPr lang="en-US"/>
          </a:p>
        </p:txBody>
      </p:sp>
    </p:spTree>
    <p:extLst>
      <p:ext uri="{BB962C8B-B14F-4D97-AF65-F5344CB8AC3E}">
        <p14:creationId xmlns:p14="http://schemas.microsoft.com/office/powerpoint/2010/main" val="374536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FE3C81D-CBF6-4517-885D-398C7F91E03D}" type="datetimeFigureOut">
              <a:rPr lang="en-US"/>
              <a:pPr>
                <a:defRPr/>
              </a:pPr>
              <a:t>8/12/2016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01E3E2-5438-4276-84E7-7476D3AF315A}" type="slidenum">
              <a:rPr lang="en-US"/>
              <a:pPr>
                <a:defRPr/>
              </a:pPr>
              <a:t>‹#›</a:t>
            </a:fld>
            <a:endParaRPr lang="en-US"/>
          </a:p>
        </p:txBody>
      </p:sp>
    </p:spTree>
    <p:extLst>
      <p:ext uri="{BB962C8B-B14F-4D97-AF65-F5344CB8AC3E}">
        <p14:creationId xmlns:p14="http://schemas.microsoft.com/office/powerpoint/2010/main" val="2576938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04373E6-6B7C-4128-9C61-864A4EF79FC0}" type="datetimeFigureOut">
              <a:rPr lang="en-US"/>
              <a:pPr>
                <a:defRPr/>
              </a:pPr>
              <a:t>8/12/2016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4FEBB1-4CF5-43EB-A79D-5F0FA2A3B840}" type="slidenum">
              <a:rPr lang="en-US"/>
              <a:pPr>
                <a:defRPr/>
              </a:pPr>
              <a:t>‹#›</a:t>
            </a:fld>
            <a:endParaRPr lang="en-US"/>
          </a:p>
        </p:txBody>
      </p:sp>
    </p:spTree>
    <p:extLst>
      <p:ext uri="{BB962C8B-B14F-4D97-AF65-F5344CB8AC3E}">
        <p14:creationId xmlns:p14="http://schemas.microsoft.com/office/powerpoint/2010/main" val="876493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9"/>
          <p:cNvSpPr/>
          <p:nvPr/>
        </p:nvSpPr>
        <p:spPr>
          <a:xfrm rot="20707748">
            <a:off x="-617538" y="-652463"/>
            <a:ext cx="6664326" cy="3943351"/>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11"/>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0"/>
          <p:cNvSpPr/>
          <p:nvPr/>
        </p:nvSpPr>
        <p:spPr>
          <a:xfrm rot="20707748">
            <a:off x="7143750" y="2001838"/>
            <a:ext cx="2679700" cy="4945062"/>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8"/>
          <p:cNvSpPr/>
          <p:nvPr/>
        </p:nvSpPr>
        <p:spPr>
          <a:xfrm rot="20707748">
            <a:off x="-206375" y="3322638"/>
            <a:ext cx="7378700" cy="45577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a:xfrm rot="20700000">
            <a:off x="6742113" y="2312988"/>
            <a:ext cx="1524000" cy="365125"/>
          </a:xfrm>
        </p:spPr>
        <p:txBody>
          <a:bodyPr/>
          <a:lstStyle>
            <a:lvl1pPr algn="l">
              <a:defRPr sz="1800">
                <a:solidFill>
                  <a:prstClr val="white"/>
                </a:solidFill>
              </a:defRPr>
            </a:lvl1pPr>
          </a:lstStyle>
          <a:p>
            <a:pPr>
              <a:defRPr/>
            </a:pPr>
            <a:fld id="{8F6DB863-DE2E-4AA0-A42A-B8C813D68374}" type="datetimeFigureOut">
              <a:rPr lang="en-US"/>
              <a:pPr>
                <a:defRPr/>
              </a:pPr>
              <a:t>8/12/2016</a:t>
            </a:fld>
            <a:endParaRPr lang="en-US"/>
          </a:p>
        </p:txBody>
      </p:sp>
      <p:sp>
        <p:nvSpPr>
          <p:cNvPr id="9" name="Footer Placeholder 4"/>
          <p:cNvSpPr>
            <a:spLocks noGrp="1"/>
          </p:cNvSpPr>
          <p:nvPr>
            <p:ph type="ftr" sz="quarter" idx="11"/>
          </p:nvPr>
        </p:nvSpPr>
        <p:spPr>
          <a:xfrm rot="20700000">
            <a:off x="6551613" y="1528763"/>
            <a:ext cx="2465387" cy="365125"/>
          </a:xfrm>
        </p:spPr>
        <p:txBody>
          <a:bodyPr/>
          <a:lstStyle>
            <a:lvl1pPr>
              <a:defRPr>
                <a:solidFill>
                  <a:prstClr val="white"/>
                </a:solidFill>
              </a:defRPr>
            </a:lvl1pPr>
          </a:lstStyle>
          <a:p>
            <a:pPr>
              <a:defRPr/>
            </a:pPr>
            <a:endParaRPr lang="en-US"/>
          </a:p>
        </p:txBody>
      </p:sp>
      <p:sp>
        <p:nvSpPr>
          <p:cNvPr id="10" name="Slide Number Placeholder 5"/>
          <p:cNvSpPr>
            <a:spLocks noGrp="1"/>
          </p:cNvSpPr>
          <p:nvPr>
            <p:ph type="sldNum" sz="quarter" idx="12"/>
          </p:nvPr>
        </p:nvSpPr>
        <p:spPr>
          <a:xfrm rot="20700000">
            <a:off x="6451600" y="1162050"/>
            <a:ext cx="2133600" cy="420688"/>
          </a:xfrm>
        </p:spPr>
        <p:txBody>
          <a:bodyPr/>
          <a:lstStyle>
            <a:lvl1pPr algn="l">
              <a:defRPr sz="2400">
                <a:solidFill>
                  <a:prstClr val="white"/>
                </a:solidFill>
              </a:defRPr>
            </a:lvl1pPr>
          </a:lstStyle>
          <a:p>
            <a:pPr>
              <a:defRPr/>
            </a:pPr>
            <a:fld id="{FE766861-3BD9-4F56-9D70-A6A83C6399AA}" type="slidenum">
              <a:rPr lang="en-US"/>
              <a:pPr>
                <a:defRPr/>
              </a:pPr>
              <a:t>‹#›</a:t>
            </a:fld>
            <a:endParaRPr lang="en-US"/>
          </a:p>
        </p:txBody>
      </p:sp>
    </p:spTree>
    <p:extLst>
      <p:ext uri="{BB962C8B-B14F-4D97-AF65-F5344CB8AC3E}">
        <p14:creationId xmlns:p14="http://schemas.microsoft.com/office/powerpoint/2010/main" val="963071605"/>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8"/>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12"/>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3"/>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4"/>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en-US"/>
              <a:t>Click to edit Master title style</a:t>
            </a:r>
          </a:p>
        </p:txBody>
      </p:sp>
      <p:sp>
        <p:nvSpPr>
          <p:cNvPr id="3" name="Content Placeholder 2"/>
          <p:cNvSpPr>
            <a:spLocks noGrp="1"/>
          </p:cNvSpPr>
          <p:nvPr>
            <p:ph idx="1"/>
          </p:nvPr>
        </p:nvSpPr>
        <p:spPr>
          <a:xfrm rot="900000">
            <a:off x="3479028" y="959716"/>
            <a:ext cx="4658735"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rot="900000">
            <a:off x="1690688" y="608013"/>
            <a:ext cx="1789112" cy="365125"/>
          </a:xfrm>
        </p:spPr>
        <p:txBody>
          <a:bodyPr/>
          <a:lstStyle>
            <a:lvl1pPr>
              <a:defRPr/>
            </a:lvl1pPr>
          </a:lstStyle>
          <a:p>
            <a:pPr>
              <a:defRPr/>
            </a:pPr>
            <a:fld id="{A82F8F2C-6E89-4C0F-8C41-769BEE2C1798}" type="datetimeFigureOut">
              <a:rPr lang="en-US"/>
              <a:pPr>
                <a:defRPr/>
              </a:pPr>
              <a:t>8/12/2016</a:t>
            </a:fld>
            <a:endParaRPr lang="en-US"/>
          </a:p>
        </p:txBody>
      </p:sp>
      <p:sp>
        <p:nvSpPr>
          <p:cNvPr id="9" name="Footer Placeholder 4"/>
          <p:cNvSpPr>
            <a:spLocks noGrp="1"/>
          </p:cNvSpPr>
          <p:nvPr>
            <p:ph type="ftr" sz="quarter" idx="11"/>
          </p:nvPr>
        </p:nvSpPr>
        <p:spPr>
          <a:xfrm rot="900000">
            <a:off x="3103563" y="6176963"/>
            <a:ext cx="2392362"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rot="900000">
            <a:off x="1265238" y="300038"/>
            <a:ext cx="2287587" cy="365125"/>
          </a:xfrm>
        </p:spPr>
        <p:txBody>
          <a:bodyPr/>
          <a:lstStyle>
            <a:lvl1pPr>
              <a:defRPr/>
            </a:lvl1pPr>
          </a:lstStyle>
          <a:p>
            <a:pPr>
              <a:defRPr/>
            </a:pPr>
            <a:fld id="{67AEC665-FFD7-43DB-8C8F-5EA228CE5ADC}" type="slidenum">
              <a:rPr lang="en-US"/>
              <a:pPr>
                <a:defRPr/>
              </a:pPr>
              <a:t>‹#›</a:t>
            </a:fld>
            <a:endParaRPr lang="en-US"/>
          </a:p>
        </p:txBody>
      </p:sp>
    </p:spTree>
    <p:extLst>
      <p:ext uri="{BB962C8B-B14F-4D97-AF65-F5344CB8AC3E}">
        <p14:creationId xmlns:p14="http://schemas.microsoft.com/office/powerpoint/2010/main" val="4133473119"/>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6"/>
          <p:cNvSpPr/>
          <p:nvPr/>
        </p:nvSpPr>
        <p:spPr>
          <a:xfrm rot="900000">
            <a:off x="-57150" y="-1017588"/>
            <a:ext cx="7412038" cy="3438526"/>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17"/>
          <p:cNvSpPr/>
          <p:nvPr/>
        </p:nvSpPr>
        <p:spPr>
          <a:xfrm rot="900000">
            <a:off x="-776288" y="2417763"/>
            <a:ext cx="6997701"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8"/>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Rounded Rectangle 19"/>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rot="900000">
            <a:off x="6878638" y="3760788"/>
            <a:ext cx="1524000" cy="365125"/>
          </a:xfrm>
        </p:spPr>
        <p:txBody>
          <a:bodyPr/>
          <a:lstStyle>
            <a:lvl1pPr algn="l">
              <a:defRPr/>
            </a:lvl1pPr>
          </a:lstStyle>
          <a:p>
            <a:pPr>
              <a:defRPr/>
            </a:pPr>
            <a:fld id="{C1F75303-01A7-4C78-9A01-922003CD6125}" type="datetimeFigureOut">
              <a:rPr lang="en-US"/>
              <a:pPr>
                <a:defRPr/>
              </a:pPr>
              <a:t>8/12/2016</a:t>
            </a:fld>
            <a:endParaRPr lang="en-US"/>
          </a:p>
        </p:txBody>
      </p:sp>
      <p:sp>
        <p:nvSpPr>
          <p:cNvPr id="9" name="Footer Placeholder 4"/>
          <p:cNvSpPr>
            <a:spLocks noGrp="1"/>
          </p:cNvSpPr>
          <p:nvPr>
            <p:ph type="ftr" sz="quarter" idx="11"/>
          </p:nvPr>
        </p:nvSpPr>
        <p:spPr>
          <a:xfrm rot="900000">
            <a:off x="7056438" y="3170238"/>
            <a:ext cx="1927225"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rot="900000" flipH="1">
            <a:off x="7177088" y="2660650"/>
            <a:ext cx="682625" cy="365125"/>
          </a:xfrm>
        </p:spPr>
        <p:txBody>
          <a:bodyPr/>
          <a:lstStyle>
            <a:lvl1pPr algn="l">
              <a:defRPr/>
            </a:lvl1pPr>
          </a:lstStyle>
          <a:p>
            <a:pPr>
              <a:defRPr/>
            </a:pPr>
            <a:fld id="{2BA7BB15-F1AB-4BDB-A3B6-3459E45B86F0}" type="slidenum">
              <a:rPr lang="en-US"/>
              <a:pPr>
                <a:defRPr/>
              </a:pPr>
              <a:t>‹#›</a:t>
            </a:fld>
            <a:endParaRPr lang="en-US"/>
          </a:p>
        </p:txBody>
      </p:sp>
    </p:spTree>
    <p:extLst>
      <p:ext uri="{BB962C8B-B14F-4D97-AF65-F5344CB8AC3E}">
        <p14:creationId xmlns:p14="http://schemas.microsoft.com/office/powerpoint/2010/main" val="4238303245"/>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16"/>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7"/>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8"/>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ounded Rectangle 19"/>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en-US"/>
              <a:t>Click to edit Master title style</a:t>
            </a:r>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p:cNvSpPr>
            <a:spLocks noGrp="1"/>
          </p:cNvSpPr>
          <p:nvPr>
            <p:ph type="dt" sz="half" idx="10"/>
          </p:nvPr>
        </p:nvSpPr>
        <p:spPr>
          <a:xfrm rot="20700000">
            <a:off x="7756525" y="5888038"/>
            <a:ext cx="1241425" cy="365125"/>
          </a:xfrm>
        </p:spPr>
        <p:txBody>
          <a:bodyPr/>
          <a:lstStyle>
            <a:lvl1pPr algn="l">
              <a:defRPr/>
            </a:lvl1pPr>
          </a:lstStyle>
          <a:p>
            <a:pPr>
              <a:defRPr/>
            </a:pPr>
            <a:fld id="{B3E36CBC-EC47-46B8-8678-E9F661F1B941}" type="datetimeFigureOut">
              <a:rPr lang="en-US"/>
              <a:pPr>
                <a:defRPr/>
              </a:pPr>
              <a:t>8/12/2016</a:t>
            </a:fld>
            <a:endParaRPr lang="en-US"/>
          </a:p>
        </p:txBody>
      </p:sp>
      <p:sp>
        <p:nvSpPr>
          <p:cNvPr id="10" name="Footer Placeholder 5"/>
          <p:cNvSpPr>
            <a:spLocks noGrp="1"/>
          </p:cNvSpPr>
          <p:nvPr>
            <p:ph type="ftr" sz="quarter" idx="11"/>
          </p:nvPr>
        </p:nvSpPr>
        <p:spPr>
          <a:xfrm rot="20700000">
            <a:off x="4054475" y="5494338"/>
            <a:ext cx="3124200" cy="365125"/>
          </a:xfrm>
        </p:spPr>
        <p:txBody>
          <a:bodyPr/>
          <a:lstStyle>
            <a:lvl1pPr algn="r">
              <a:defRPr/>
            </a:lvl1pPr>
          </a:lstStyle>
          <a:p>
            <a:pPr>
              <a:defRPr/>
            </a:pPr>
            <a:endParaRPr lang="en-US"/>
          </a:p>
        </p:txBody>
      </p:sp>
      <p:sp>
        <p:nvSpPr>
          <p:cNvPr id="11" name="Slide Number Placeholder 6"/>
          <p:cNvSpPr>
            <a:spLocks noGrp="1"/>
          </p:cNvSpPr>
          <p:nvPr>
            <p:ph type="sldNum" sz="quarter" idx="12"/>
          </p:nvPr>
        </p:nvSpPr>
        <p:spPr>
          <a:xfrm rot="20700000">
            <a:off x="7689850" y="5643563"/>
            <a:ext cx="1241425" cy="365125"/>
          </a:xfrm>
        </p:spPr>
        <p:txBody>
          <a:bodyPr/>
          <a:lstStyle>
            <a:lvl1pPr algn="l">
              <a:defRPr/>
            </a:lvl1pPr>
          </a:lstStyle>
          <a:p>
            <a:pPr>
              <a:defRPr/>
            </a:pPr>
            <a:fld id="{2BECC75C-D82B-45E4-8419-0A7F7F95AE11}" type="slidenum">
              <a:rPr lang="en-US"/>
              <a:pPr>
                <a:defRPr/>
              </a:pPr>
              <a:t>‹#›</a:t>
            </a:fld>
            <a:endParaRPr lang="en-US"/>
          </a:p>
        </p:txBody>
      </p:sp>
    </p:spTree>
    <p:extLst>
      <p:ext uri="{BB962C8B-B14F-4D97-AF65-F5344CB8AC3E}">
        <p14:creationId xmlns:p14="http://schemas.microsoft.com/office/powerpoint/2010/main" val="812183487"/>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52"/>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ounded Rectangle 53"/>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Rounded Rectangle 54"/>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ounded Rectangle 55"/>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p:cNvSpPr>
            <a:spLocks noGrp="1"/>
          </p:cNvSpPr>
          <p:nvPr>
            <p:ph type="dt" sz="half" idx="10"/>
          </p:nvPr>
        </p:nvSpPr>
        <p:spPr>
          <a:xfrm rot="20700000">
            <a:off x="7753350" y="5888038"/>
            <a:ext cx="1244600" cy="365125"/>
          </a:xfrm>
        </p:spPr>
        <p:txBody>
          <a:bodyPr/>
          <a:lstStyle>
            <a:lvl1pPr algn="l">
              <a:defRPr/>
            </a:lvl1pPr>
          </a:lstStyle>
          <a:p>
            <a:pPr>
              <a:defRPr/>
            </a:pPr>
            <a:fld id="{04F4155F-3346-42BA-8EDE-16273BB314A0}" type="datetimeFigureOut">
              <a:rPr lang="en-US"/>
              <a:pPr>
                <a:defRPr/>
              </a:pPr>
              <a:t>8/12/2016</a:t>
            </a:fld>
            <a:endParaRPr lang="en-US"/>
          </a:p>
        </p:txBody>
      </p:sp>
      <p:sp>
        <p:nvSpPr>
          <p:cNvPr id="12" name="Footer Placeholder 7"/>
          <p:cNvSpPr>
            <a:spLocks noGrp="1"/>
          </p:cNvSpPr>
          <p:nvPr>
            <p:ph type="ftr" sz="quarter" idx="11"/>
          </p:nvPr>
        </p:nvSpPr>
        <p:spPr>
          <a:xfrm rot="20700000">
            <a:off x="4051300" y="5495925"/>
            <a:ext cx="3124200" cy="365125"/>
          </a:xfrm>
        </p:spPr>
        <p:txBody>
          <a:bodyPr/>
          <a:lstStyle>
            <a:lvl1pPr algn="r">
              <a:defRPr/>
            </a:lvl1pPr>
          </a:lstStyle>
          <a:p>
            <a:pPr>
              <a:defRPr/>
            </a:pPr>
            <a:endParaRPr lang="en-US"/>
          </a:p>
        </p:txBody>
      </p:sp>
      <p:sp>
        <p:nvSpPr>
          <p:cNvPr id="13" name="Slide Number Placeholder 8"/>
          <p:cNvSpPr>
            <a:spLocks noGrp="1"/>
          </p:cNvSpPr>
          <p:nvPr>
            <p:ph type="sldNum" sz="quarter" idx="12"/>
          </p:nvPr>
        </p:nvSpPr>
        <p:spPr>
          <a:xfrm rot="20700000">
            <a:off x="7689850" y="5641975"/>
            <a:ext cx="1244600" cy="365125"/>
          </a:xfrm>
        </p:spPr>
        <p:txBody>
          <a:bodyPr/>
          <a:lstStyle>
            <a:lvl1pPr algn="l">
              <a:defRPr/>
            </a:lvl1pPr>
          </a:lstStyle>
          <a:p>
            <a:pPr>
              <a:defRPr/>
            </a:pPr>
            <a:fld id="{2FA0EC66-8561-4BE9-A902-4CC8847C41EA}" type="slidenum">
              <a:rPr lang="en-US"/>
              <a:pPr>
                <a:defRPr/>
              </a:pPr>
              <a:t>‹#›</a:t>
            </a:fld>
            <a:endParaRPr lang="en-US"/>
          </a:p>
        </p:txBody>
      </p:sp>
    </p:spTree>
    <p:extLst>
      <p:ext uri="{BB962C8B-B14F-4D97-AF65-F5344CB8AC3E}">
        <p14:creationId xmlns:p14="http://schemas.microsoft.com/office/powerpoint/2010/main" val="1554333020"/>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0"/>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Rounded Rectangle 21"/>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22"/>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23"/>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en-US"/>
              <a:t>Click to edit Master title style</a:t>
            </a:r>
          </a:p>
        </p:txBody>
      </p:sp>
      <p:sp>
        <p:nvSpPr>
          <p:cNvPr id="7" name="Date Placeholder 2"/>
          <p:cNvSpPr>
            <a:spLocks noGrp="1"/>
          </p:cNvSpPr>
          <p:nvPr>
            <p:ph type="dt" sz="half" idx="10"/>
          </p:nvPr>
        </p:nvSpPr>
        <p:spPr>
          <a:xfrm rot="900000">
            <a:off x="1692275" y="612775"/>
            <a:ext cx="1792288" cy="365125"/>
          </a:xfrm>
        </p:spPr>
        <p:txBody>
          <a:bodyPr/>
          <a:lstStyle>
            <a:lvl1pPr>
              <a:defRPr/>
            </a:lvl1pPr>
          </a:lstStyle>
          <a:p>
            <a:pPr>
              <a:defRPr/>
            </a:pPr>
            <a:fld id="{25D12E2D-8E78-4572-8868-1D67C7AD52CF}" type="datetimeFigureOut">
              <a:rPr lang="en-US"/>
              <a:pPr>
                <a:defRPr/>
              </a:pPr>
              <a:t>8/12/2016</a:t>
            </a:fld>
            <a:endParaRPr lang="en-US"/>
          </a:p>
        </p:txBody>
      </p:sp>
      <p:sp>
        <p:nvSpPr>
          <p:cNvPr id="8" name="Footer Placeholder 3"/>
          <p:cNvSpPr>
            <a:spLocks noGrp="1"/>
          </p:cNvSpPr>
          <p:nvPr>
            <p:ph type="ftr" sz="quarter" idx="11"/>
          </p:nvPr>
        </p:nvSpPr>
        <p:spPr>
          <a:xfrm rot="900000">
            <a:off x="2493963" y="6100763"/>
            <a:ext cx="3051175" cy="365125"/>
          </a:xfrm>
        </p:spPr>
        <p:txBody>
          <a:bodyPr/>
          <a:lstStyle>
            <a:lvl1pPr>
              <a:defRPr/>
            </a:lvl1pPr>
          </a:lstStyle>
          <a:p>
            <a:pPr>
              <a:defRPr/>
            </a:pPr>
            <a:endParaRPr lang="en-US"/>
          </a:p>
        </p:txBody>
      </p:sp>
      <p:sp>
        <p:nvSpPr>
          <p:cNvPr id="9" name="Slide Number Placeholder 4"/>
          <p:cNvSpPr>
            <a:spLocks noGrp="1"/>
          </p:cNvSpPr>
          <p:nvPr>
            <p:ph type="sldNum" sz="quarter" idx="12"/>
          </p:nvPr>
        </p:nvSpPr>
        <p:spPr>
          <a:xfrm rot="900000">
            <a:off x="1262063" y="301625"/>
            <a:ext cx="2286000" cy="365125"/>
          </a:xfrm>
        </p:spPr>
        <p:txBody>
          <a:bodyPr/>
          <a:lstStyle>
            <a:lvl1pPr>
              <a:defRPr/>
            </a:lvl1pPr>
          </a:lstStyle>
          <a:p>
            <a:pPr>
              <a:defRPr/>
            </a:pPr>
            <a:fld id="{7AE38098-AA63-4095-9B17-333E054E95A9}" type="slidenum">
              <a:rPr lang="en-US"/>
              <a:pPr>
                <a:defRPr/>
              </a:pPr>
              <a:t>‹#›</a:t>
            </a:fld>
            <a:endParaRPr lang="en-US"/>
          </a:p>
        </p:txBody>
      </p:sp>
    </p:spTree>
    <p:extLst>
      <p:ext uri="{BB962C8B-B14F-4D97-AF65-F5344CB8AC3E}">
        <p14:creationId xmlns:p14="http://schemas.microsoft.com/office/powerpoint/2010/main" val="137061727"/>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6"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7"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58D33A6D-A9CA-4A80-B8C5-9A3D76A065EC}" type="slidenum">
              <a:rPr lang="en-US"/>
              <a:pPr>
                <a:defRPr/>
              </a:pPr>
              <a:t>‹#›</a:t>
            </a:fld>
            <a:endParaRPr lang="en-US"/>
          </a:p>
        </p:txBody>
      </p:sp>
    </p:spTree>
    <p:extLst>
      <p:ext uri="{BB962C8B-B14F-4D97-AF65-F5344CB8AC3E}">
        <p14:creationId xmlns:p14="http://schemas.microsoft.com/office/powerpoint/2010/main" val="2428682091"/>
      </p:ext>
    </p:extLst>
  </p:cSld>
  <p:clrMapOvr>
    <a:masterClrMapping/>
  </p:clrMapOvr>
  <p:transition spd="med" advClick="0" advTm="250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p:cNvSpPr/>
          <p:nvPr/>
        </p:nvSpPr>
        <p:spPr>
          <a:xfrm rot="900000">
            <a:off x="-371475" y="-1217613"/>
            <a:ext cx="8577263" cy="6343651"/>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Rounded Rectangle 12"/>
          <p:cNvSpPr/>
          <p:nvPr/>
        </p:nvSpPr>
        <p:spPr>
          <a:xfrm rot="900000">
            <a:off x="-449263" y="5208588"/>
            <a:ext cx="7470776"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Rounded Rectangle 13"/>
          <p:cNvSpPr/>
          <p:nvPr/>
        </p:nvSpPr>
        <p:spPr>
          <a:xfrm rot="900000">
            <a:off x="7192963" y="6483350"/>
            <a:ext cx="1931987"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ounded Rectangle 14"/>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Date Placeholder 1"/>
          <p:cNvSpPr>
            <a:spLocks noGrp="1"/>
          </p:cNvSpPr>
          <p:nvPr>
            <p:ph type="dt" sz="half" idx="10"/>
          </p:nvPr>
        </p:nvSpPr>
        <p:spPr>
          <a:xfrm rot="900000">
            <a:off x="7521575" y="5927725"/>
            <a:ext cx="1524000" cy="365125"/>
          </a:xfrm>
        </p:spPr>
        <p:txBody>
          <a:bodyPr/>
          <a:lstStyle>
            <a:lvl1pPr algn="l">
              <a:defRPr/>
            </a:lvl1pPr>
          </a:lstStyle>
          <a:p>
            <a:pPr>
              <a:defRPr/>
            </a:pPr>
            <a:fld id="{0BEF8CEF-EB97-47F9-AC0E-D3FBD058B93C}" type="datetimeFigureOut">
              <a:rPr lang="en-US"/>
              <a:pPr>
                <a:defRPr/>
              </a:pPr>
              <a:t>8/12/2016</a:t>
            </a:fld>
            <a:endParaRPr lang="en-US"/>
          </a:p>
        </p:txBody>
      </p:sp>
      <p:sp>
        <p:nvSpPr>
          <p:cNvPr id="7" name="Footer Placeholder 2"/>
          <p:cNvSpPr>
            <a:spLocks noGrp="1"/>
          </p:cNvSpPr>
          <p:nvPr>
            <p:ph type="ftr" sz="quarter" idx="11"/>
          </p:nvPr>
        </p:nvSpPr>
        <p:spPr>
          <a:xfrm rot="900000">
            <a:off x="3892550" y="5988050"/>
            <a:ext cx="3124200" cy="293688"/>
          </a:xfrm>
        </p:spPr>
        <p:txBody>
          <a:bodyPr/>
          <a:lstStyle>
            <a:lvl1pPr algn="r">
              <a:defRPr/>
            </a:lvl1pPr>
          </a:lstStyle>
          <a:p>
            <a:pPr>
              <a:defRPr/>
            </a:pPr>
            <a:endParaRPr lang="en-US"/>
          </a:p>
        </p:txBody>
      </p:sp>
      <p:sp>
        <p:nvSpPr>
          <p:cNvPr id="8" name="Slide Number Placeholder 3"/>
          <p:cNvSpPr>
            <a:spLocks noGrp="1"/>
          </p:cNvSpPr>
          <p:nvPr>
            <p:ph type="sldNum" sz="quarter" idx="12"/>
          </p:nvPr>
        </p:nvSpPr>
        <p:spPr>
          <a:xfrm rot="900000">
            <a:off x="7599363" y="5570538"/>
            <a:ext cx="715962" cy="365125"/>
          </a:xfrm>
        </p:spPr>
        <p:txBody>
          <a:bodyPr/>
          <a:lstStyle>
            <a:lvl1pPr algn="l">
              <a:defRPr/>
            </a:lvl1pPr>
          </a:lstStyle>
          <a:p>
            <a:pPr>
              <a:defRPr/>
            </a:pPr>
            <a:fld id="{2BF45F20-851B-4000-AB7A-78B781E40A23}" type="slidenum">
              <a:rPr lang="en-US"/>
              <a:pPr>
                <a:defRPr/>
              </a:pPr>
              <a:t>‹#›</a:t>
            </a:fld>
            <a:endParaRPr lang="en-US"/>
          </a:p>
        </p:txBody>
      </p:sp>
    </p:spTree>
    <p:extLst>
      <p:ext uri="{BB962C8B-B14F-4D97-AF65-F5344CB8AC3E}">
        <p14:creationId xmlns:p14="http://schemas.microsoft.com/office/powerpoint/2010/main" val="3805301487"/>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12"/>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3"/>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4"/>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ounded Rectangle 15"/>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a:xfrm rot="20700000">
            <a:off x="7753350" y="5888038"/>
            <a:ext cx="1244600" cy="365125"/>
          </a:xfrm>
        </p:spPr>
        <p:txBody>
          <a:bodyPr/>
          <a:lstStyle>
            <a:lvl1pPr algn="l">
              <a:defRPr/>
            </a:lvl1pPr>
          </a:lstStyle>
          <a:p>
            <a:pPr>
              <a:defRPr/>
            </a:pPr>
            <a:fld id="{1DD4E304-D51D-484E-BF14-6206B681FEE1}" type="datetimeFigureOut">
              <a:rPr lang="en-US"/>
              <a:pPr>
                <a:defRPr/>
              </a:pPr>
              <a:t>8/12/2016</a:t>
            </a:fld>
            <a:endParaRPr lang="en-US"/>
          </a:p>
        </p:txBody>
      </p:sp>
      <p:sp>
        <p:nvSpPr>
          <p:cNvPr id="10" name="Footer Placeholder 5"/>
          <p:cNvSpPr>
            <a:spLocks noGrp="1"/>
          </p:cNvSpPr>
          <p:nvPr>
            <p:ph type="ftr" sz="quarter" idx="11"/>
          </p:nvPr>
        </p:nvSpPr>
        <p:spPr>
          <a:xfrm rot="20700000">
            <a:off x="4264025" y="6099175"/>
            <a:ext cx="3062288" cy="365125"/>
          </a:xfrm>
        </p:spPr>
        <p:txBody>
          <a:bodyPr/>
          <a:lstStyle>
            <a:lvl1pPr algn="r">
              <a:defRPr/>
            </a:lvl1pPr>
          </a:lstStyle>
          <a:p>
            <a:pPr>
              <a:defRPr/>
            </a:pPr>
            <a:endParaRPr lang="en-US"/>
          </a:p>
        </p:txBody>
      </p:sp>
      <p:sp>
        <p:nvSpPr>
          <p:cNvPr id="11" name="Slide Number Placeholder 6"/>
          <p:cNvSpPr>
            <a:spLocks noGrp="1"/>
          </p:cNvSpPr>
          <p:nvPr>
            <p:ph type="sldNum" sz="quarter" idx="12"/>
          </p:nvPr>
        </p:nvSpPr>
        <p:spPr>
          <a:xfrm rot="20700000">
            <a:off x="7689850" y="5641975"/>
            <a:ext cx="1244600" cy="365125"/>
          </a:xfrm>
        </p:spPr>
        <p:txBody>
          <a:bodyPr/>
          <a:lstStyle>
            <a:lvl1pPr algn="l">
              <a:defRPr/>
            </a:lvl1pPr>
          </a:lstStyle>
          <a:p>
            <a:pPr>
              <a:defRPr/>
            </a:pPr>
            <a:fld id="{15B92A53-E6B7-4251-AE20-3E2963D72ACE}" type="slidenum">
              <a:rPr lang="en-US"/>
              <a:pPr>
                <a:defRPr/>
              </a:pPr>
              <a:t>‹#›</a:t>
            </a:fld>
            <a:endParaRPr lang="en-US"/>
          </a:p>
        </p:txBody>
      </p:sp>
    </p:spTree>
    <p:extLst>
      <p:ext uri="{BB962C8B-B14F-4D97-AF65-F5344CB8AC3E}">
        <p14:creationId xmlns:p14="http://schemas.microsoft.com/office/powerpoint/2010/main" val="1307129739"/>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rot="900000">
            <a:off x="-533400" y="-979488"/>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5"/>
          <p:cNvSpPr/>
          <p:nvPr/>
        </p:nvSpPr>
        <p:spPr>
          <a:xfrm rot="900000">
            <a:off x="-284163"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6"/>
          <p:cNvSpPr/>
          <p:nvPr/>
        </p:nvSpPr>
        <p:spPr>
          <a:xfrm rot="900000">
            <a:off x="6931025" y="-242888"/>
            <a:ext cx="2433638" cy="1384301"/>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ounded Rectangle 17"/>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a:xfrm rot="900000">
            <a:off x="6992938" y="571500"/>
            <a:ext cx="1524000" cy="365125"/>
          </a:xfrm>
        </p:spPr>
        <p:txBody>
          <a:bodyPr/>
          <a:lstStyle>
            <a:lvl1pPr algn="l">
              <a:defRPr/>
            </a:lvl1pPr>
          </a:lstStyle>
          <a:p>
            <a:pPr>
              <a:defRPr/>
            </a:pPr>
            <a:fld id="{9B5FECB7-F7DD-4356-A340-44E8CE434B39}" type="datetimeFigureOut">
              <a:rPr lang="en-US"/>
              <a:pPr>
                <a:defRPr/>
              </a:pPr>
              <a:t>8/12/2016</a:t>
            </a:fld>
            <a:endParaRPr lang="en-US"/>
          </a:p>
        </p:txBody>
      </p:sp>
      <p:sp>
        <p:nvSpPr>
          <p:cNvPr id="10" name="Footer Placeholder 5"/>
          <p:cNvSpPr>
            <a:spLocks noGrp="1"/>
          </p:cNvSpPr>
          <p:nvPr>
            <p:ph type="ftr" sz="quarter" idx="11"/>
          </p:nvPr>
        </p:nvSpPr>
        <p:spPr>
          <a:xfrm rot="900000">
            <a:off x="647700" y="5162550"/>
            <a:ext cx="2976563" cy="365125"/>
          </a:xfrm>
        </p:spPr>
        <p:txBody>
          <a:bodyPr/>
          <a:lstStyle>
            <a:lvl1pPr algn="l">
              <a:defRPr/>
            </a:lvl1pPr>
          </a:lstStyle>
          <a:p>
            <a:pPr>
              <a:defRPr/>
            </a:pPr>
            <a:endParaRPr lang="en-US"/>
          </a:p>
        </p:txBody>
      </p:sp>
      <p:sp>
        <p:nvSpPr>
          <p:cNvPr id="11" name="Slide Number Placeholder 6"/>
          <p:cNvSpPr>
            <a:spLocks noGrp="1"/>
          </p:cNvSpPr>
          <p:nvPr>
            <p:ph type="sldNum" sz="quarter" idx="12"/>
          </p:nvPr>
        </p:nvSpPr>
        <p:spPr>
          <a:xfrm rot="900000">
            <a:off x="7046913" y="390525"/>
            <a:ext cx="1962150" cy="365125"/>
          </a:xfrm>
        </p:spPr>
        <p:txBody>
          <a:bodyPr/>
          <a:lstStyle>
            <a:lvl1pPr algn="l">
              <a:defRPr/>
            </a:lvl1pPr>
          </a:lstStyle>
          <a:p>
            <a:pPr>
              <a:defRPr/>
            </a:pPr>
            <a:fld id="{735A55DB-4BDC-4532-9681-5AF9BDF45ADE}" type="slidenum">
              <a:rPr lang="en-US"/>
              <a:pPr>
                <a:defRPr/>
              </a:pPr>
              <a:t>‹#›</a:t>
            </a:fld>
            <a:endParaRPr lang="en-US"/>
          </a:p>
        </p:txBody>
      </p:sp>
    </p:spTree>
    <p:extLst>
      <p:ext uri="{BB962C8B-B14F-4D97-AF65-F5344CB8AC3E}">
        <p14:creationId xmlns:p14="http://schemas.microsoft.com/office/powerpoint/2010/main" val="763342000"/>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11"/>
          <p:cNvSpPr/>
          <p:nvPr/>
        </p:nvSpPr>
        <p:spPr>
          <a:xfrm rot="20707748">
            <a:off x="-895350" y="-766763"/>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12"/>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3"/>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4"/>
          <p:cNvSpPr/>
          <p:nvPr/>
        </p:nvSpPr>
        <p:spPr>
          <a:xfrm rot="20707748">
            <a:off x="7588250" y="-322263"/>
            <a:ext cx="1976438" cy="407352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rot="20700000">
            <a:off x="6996113" y="6238875"/>
            <a:ext cx="1524000" cy="365125"/>
          </a:xfrm>
        </p:spPr>
        <p:txBody>
          <a:bodyPr/>
          <a:lstStyle>
            <a:lvl1pPr>
              <a:defRPr/>
            </a:lvl1pPr>
          </a:lstStyle>
          <a:p>
            <a:pPr>
              <a:defRPr/>
            </a:pPr>
            <a:fld id="{01B9D641-5B22-4A1B-A7D0-37E48D59103D}" type="datetimeFigureOut">
              <a:rPr lang="en-US"/>
              <a:pPr>
                <a:defRPr/>
              </a:pPr>
              <a:t>8/12/2016</a:t>
            </a:fld>
            <a:endParaRPr lang="en-US"/>
          </a:p>
        </p:txBody>
      </p:sp>
      <p:sp>
        <p:nvSpPr>
          <p:cNvPr id="9" name="Footer Placeholder 4"/>
          <p:cNvSpPr>
            <a:spLocks noGrp="1"/>
          </p:cNvSpPr>
          <p:nvPr>
            <p:ph type="ftr" sz="quarter" idx="11"/>
          </p:nvPr>
        </p:nvSpPr>
        <p:spPr>
          <a:xfrm rot="20700000">
            <a:off x="5321300" y="6094413"/>
            <a:ext cx="3124200" cy="365125"/>
          </a:xfrm>
        </p:spPr>
        <p:txBody>
          <a:bodyPr/>
          <a:lstStyle>
            <a:lvl1pPr algn="r">
              <a:defRPr/>
            </a:lvl1pPr>
          </a:lstStyle>
          <a:p>
            <a:pPr>
              <a:defRPr/>
            </a:pPr>
            <a:endParaRPr lang="en-US"/>
          </a:p>
        </p:txBody>
      </p:sp>
      <p:sp>
        <p:nvSpPr>
          <p:cNvPr id="10" name="Slide Number Placeholder 5"/>
          <p:cNvSpPr>
            <a:spLocks noGrp="1"/>
          </p:cNvSpPr>
          <p:nvPr>
            <p:ph type="sldNum" sz="quarter" idx="12"/>
          </p:nvPr>
        </p:nvSpPr>
        <p:spPr>
          <a:xfrm rot="20700000">
            <a:off x="8181975" y="3246438"/>
            <a:ext cx="908050" cy="365125"/>
          </a:xfrm>
        </p:spPr>
        <p:txBody>
          <a:bodyPr/>
          <a:lstStyle>
            <a:lvl1pPr algn="l">
              <a:defRPr/>
            </a:lvl1pPr>
          </a:lstStyle>
          <a:p>
            <a:pPr>
              <a:defRPr/>
            </a:pPr>
            <a:fld id="{7FED967B-1225-4962-8CA2-8EC02C23E2AC}" type="slidenum">
              <a:rPr lang="en-US"/>
              <a:pPr>
                <a:defRPr/>
              </a:pPr>
              <a:t>‹#›</a:t>
            </a:fld>
            <a:endParaRPr lang="en-US"/>
          </a:p>
        </p:txBody>
      </p:sp>
    </p:spTree>
    <p:extLst>
      <p:ext uri="{BB962C8B-B14F-4D97-AF65-F5344CB8AC3E}">
        <p14:creationId xmlns:p14="http://schemas.microsoft.com/office/powerpoint/2010/main" val="2982816561"/>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11"/>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ounded Rectangle 12"/>
          <p:cNvSpPr/>
          <p:nvPr/>
        </p:nvSpPr>
        <p:spPr>
          <a:xfrm rot="20707748">
            <a:off x="3227388" y="6273800"/>
            <a:ext cx="4395787"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ounded Rectangle 13"/>
          <p:cNvSpPr/>
          <p:nvPr/>
        </p:nvSpPr>
        <p:spPr>
          <a:xfrm rot="20707748">
            <a:off x="7659688" y="5459413"/>
            <a:ext cx="1709737" cy="1538287"/>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ounded Rectangle 14"/>
          <p:cNvSpPr/>
          <p:nvPr/>
        </p:nvSpPr>
        <p:spPr>
          <a:xfrm rot="20707748">
            <a:off x="6665913" y="-490538"/>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rot="20700000">
            <a:off x="7753350" y="5888038"/>
            <a:ext cx="1244600" cy="365125"/>
          </a:xfrm>
        </p:spPr>
        <p:txBody>
          <a:bodyPr/>
          <a:lstStyle>
            <a:lvl1pPr algn="l">
              <a:defRPr/>
            </a:lvl1pPr>
          </a:lstStyle>
          <a:p>
            <a:pPr>
              <a:defRPr/>
            </a:pPr>
            <a:fld id="{F5EC61D6-0C28-4BEA-94A6-26138D4C6A2B}" type="datetimeFigureOut">
              <a:rPr lang="en-US"/>
              <a:pPr>
                <a:defRPr/>
              </a:pPr>
              <a:t>8/12/2016</a:t>
            </a:fld>
            <a:endParaRPr lang="en-US"/>
          </a:p>
        </p:txBody>
      </p:sp>
      <p:sp>
        <p:nvSpPr>
          <p:cNvPr id="9" name="Footer Placeholder 4"/>
          <p:cNvSpPr>
            <a:spLocks noGrp="1"/>
          </p:cNvSpPr>
          <p:nvPr>
            <p:ph type="ftr" sz="quarter" idx="11"/>
          </p:nvPr>
        </p:nvSpPr>
        <p:spPr>
          <a:xfrm rot="20700000">
            <a:off x="4997450" y="6188075"/>
            <a:ext cx="2381250" cy="365125"/>
          </a:xfrm>
        </p:spPr>
        <p:txBody>
          <a:bodyPr/>
          <a:lstStyle>
            <a:lvl1pPr algn="r">
              <a:defRPr/>
            </a:lvl1pPr>
          </a:lstStyle>
          <a:p>
            <a:pPr>
              <a:defRPr/>
            </a:pPr>
            <a:endParaRPr lang="en-US"/>
          </a:p>
        </p:txBody>
      </p:sp>
      <p:sp>
        <p:nvSpPr>
          <p:cNvPr id="10" name="Slide Number Placeholder 5"/>
          <p:cNvSpPr>
            <a:spLocks noGrp="1"/>
          </p:cNvSpPr>
          <p:nvPr>
            <p:ph type="sldNum" sz="quarter" idx="12"/>
          </p:nvPr>
        </p:nvSpPr>
        <p:spPr>
          <a:xfrm rot="20700000">
            <a:off x="7689850" y="5641975"/>
            <a:ext cx="1244600" cy="365125"/>
          </a:xfrm>
        </p:spPr>
        <p:txBody>
          <a:bodyPr/>
          <a:lstStyle>
            <a:lvl1pPr algn="l">
              <a:defRPr/>
            </a:lvl1pPr>
          </a:lstStyle>
          <a:p>
            <a:pPr>
              <a:defRPr/>
            </a:pPr>
            <a:fld id="{A00F7CC1-E602-430C-9437-3A36A8EB167C}" type="slidenum">
              <a:rPr lang="en-US"/>
              <a:pPr>
                <a:defRPr/>
              </a:pPr>
              <a:t>‹#›</a:t>
            </a:fld>
            <a:endParaRPr lang="en-US"/>
          </a:p>
        </p:txBody>
      </p:sp>
    </p:spTree>
    <p:extLst>
      <p:ext uri="{BB962C8B-B14F-4D97-AF65-F5344CB8AC3E}">
        <p14:creationId xmlns:p14="http://schemas.microsoft.com/office/powerpoint/2010/main" val="2617281313"/>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59A5D0C3-BA62-4102-9D38-E3E23A50E1FC}" type="slidenum">
              <a:rPr lang="en-US"/>
              <a:pPr>
                <a:defRPr/>
              </a:pPr>
              <a:t>‹#›</a:t>
            </a:fld>
            <a:endParaRPr lang="en-US"/>
          </a:p>
        </p:txBody>
      </p:sp>
    </p:spTree>
    <p:extLst>
      <p:ext uri="{BB962C8B-B14F-4D97-AF65-F5344CB8AC3E}">
        <p14:creationId xmlns:p14="http://schemas.microsoft.com/office/powerpoint/2010/main" val="1877158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4783B489-C43C-4211-90F6-D32AB24F9C9E}" type="slidenum">
              <a:rPr lang="en-US"/>
              <a:pPr>
                <a:defRPr/>
              </a:pPr>
              <a:t>‹#›</a:t>
            </a:fld>
            <a:endParaRPr lang="en-US"/>
          </a:p>
        </p:txBody>
      </p:sp>
    </p:spTree>
    <p:extLst>
      <p:ext uri="{BB962C8B-B14F-4D97-AF65-F5344CB8AC3E}">
        <p14:creationId xmlns:p14="http://schemas.microsoft.com/office/powerpoint/2010/main" val="2892471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1F3F27F3-6422-46EF-B8FA-20828D9515FA}" type="slidenum">
              <a:rPr lang="en-US"/>
              <a:pPr>
                <a:defRPr/>
              </a:pPr>
              <a:t>‹#›</a:t>
            </a:fld>
            <a:endParaRPr lang="en-US"/>
          </a:p>
        </p:txBody>
      </p:sp>
    </p:spTree>
    <p:extLst>
      <p:ext uri="{BB962C8B-B14F-4D97-AF65-F5344CB8AC3E}">
        <p14:creationId xmlns:p14="http://schemas.microsoft.com/office/powerpoint/2010/main" val="27289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390A8A7C-443F-48E7-8680-272A6730279B}" type="slidenum">
              <a:rPr lang="en-US"/>
              <a:pPr>
                <a:defRPr/>
              </a:pPr>
              <a:t>‹#›</a:t>
            </a:fld>
            <a:endParaRPr lang="en-US"/>
          </a:p>
        </p:txBody>
      </p:sp>
    </p:spTree>
    <p:extLst>
      <p:ext uri="{BB962C8B-B14F-4D97-AF65-F5344CB8AC3E}">
        <p14:creationId xmlns:p14="http://schemas.microsoft.com/office/powerpoint/2010/main" val="3108922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8" name="Footer Placeholder 7"/>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9" name="Slide Number Placeholder 8"/>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F8F840E4-199E-434C-9B46-E78746A98D13}" type="slidenum">
              <a:rPr lang="en-US"/>
              <a:pPr>
                <a:defRPr/>
              </a:pPr>
              <a:t>‹#›</a:t>
            </a:fld>
            <a:endParaRPr lang="en-US"/>
          </a:p>
        </p:txBody>
      </p:sp>
    </p:spTree>
    <p:extLst>
      <p:ext uri="{BB962C8B-B14F-4D97-AF65-F5344CB8AC3E}">
        <p14:creationId xmlns:p14="http://schemas.microsoft.com/office/powerpoint/2010/main" val="59919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8"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9"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38A40EB0-60AB-48C1-B117-0A935230A35D}" type="slidenum">
              <a:rPr lang="en-US"/>
              <a:pPr>
                <a:defRPr/>
              </a:pPr>
              <a:t>‹#›</a:t>
            </a:fld>
            <a:endParaRPr lang="en-US"/>
          </a:p>
        </p:txBody>
      </p:sp>
    </p:spTree>
    <p:extLst>
      <p:ext uri="{BB962C8B-B14F-4D97-AF65-F5344CB8AC3E}">
        <p14:creationId xmlns:p14="http://schemas.microsoft.com/office/powerpoint/2010/main" val="2445377713"/>
      </p:ext>
    </p:extLst>
  </p:cSld>
  <p:clrMapOvr>
    <a:masterClrMapping/>
  </p:clrMapOvr>
  <p:transition spd="med" advClick="0" advTm="250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4" name="Footer Placeholder 3"/>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Slide Number Placeholder 4"/>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D0EA31B6-7DCD-4E3C-B87C-9F86FB4C8DCF}" type="slidenum">
              <a:rPr lang="en-US"/>
              <a:pPr>
                <a:defRPr/>
              </a:pPr>
              <a:t>‹#›</a:t>
            </a:fld>
            <a:endParaRPr lang="en-US"/>
          </a:p>
        </p:txBody>
      </p:sp>
    </p:spTree>
    <p:extLst>
      <p:ext uri="{BB962C8B-B14F-4D97-AF65-F5344CB8AC3E}">
        <p14:creationId xmlns:p14="http://schemas.microsoft.com/office/powerpoint/2010/main" val="4245349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3" name="Footer Placeholder 2"/>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4" name="Slide Number Placeholder 3"/>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861BA7D0-8B7B-4BD3-9741-4C73484BCAD3}" type="slidenum">
              <a:rPr lang="en-US"/>
              <a:pPr>
                <a:defRPr/>
              </a:pPr>
              <a:t>‹#›</a:t>
            </a:fld>
            <a:endParaRPr lang="en-US"/>
          </a:p>
        </p:txBody>
      </p:sp>
    </p:spTree>
    <p:extLst>
      <p:ext uri="{BB962C8B-B14F-4D97-AF65-F5344CB8AC3E}">
        <p14:creationId xmlns:p14="http://schemas.microsoft.com/office/powerpoint/2010/main" val="3363094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9F3703A5-371A-4CE6-B08E-C6C5EE8B091A}" type="slidenum">
              <a:rPr lang="en-US"/>
              <a:pPr>
                <a:defRPr/>
              </a:pPr>
              <a:t>‹#›</a:t>
            </a:fld>
            <a:endParaRPr lang="en-US"/>
          </a:p>
        </p:txBody>
      </p:sp>
    </p:spTree>
    <p:extLst>
      <p:ext uri="{BB962C8B-B14F-4D97-AF65-F5344CB8AC3E}">
        <p14:creationId xmlns:p14="http://schemas.microsoft.com/office/powerpoint/2010/main" val="1350993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Footer Placeholder 5"/>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7" name="Slide Number Placeholder 6"/>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382ADABB-7A28-4C9E-A7A0-E1E8654A6C71}" type="slidenum">
              <a:rPr lang="en-US"/>
              <a:pPr>
                <a:defRPr/>
              </a:pPr>
              <a:t>‹#›</a:t>
            </a:fld>
            <a:endParaRPr lang="en-US"/>
          </a:p>
        </p:txBody>
      </p:sp>
    </p:spTree>
    <p:extLst>
      <p:ext uri="{BB962C8B-B14F-4D97-AF65-F5344CB8AC3E}">
        <p14:creationId xmlns:p14="http://schemas.microsoft.com/office/powerpoint/2010/main" val="1347606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530E86BE-4142-4FE1-B3A8-22D89098739A}" type="slidenum">
              <a:rPr lang="en-US"/>
              <a:pPr>
                <a:defRPr/>
              </a:pPr>
              <a:t>‹#›</a:t>
            </a:fld>
            <a:endParaRPr lang="en-US"/>
          </a:p>
        </p:txBody>
      </p:sp>
    </p:spTree>
    <p:extLst>
      <p:ext uri="{BB962C8B-B14F-4D97-AF65-F5344CB8AC3E}">
        <p14:creationId xmlns:p14="http://schemas.microsoft.com/office/powerpoint/2010/main" val="1588933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Aft>
                <a:spcPts val="0"/>
              </a:spcAft>
              <a:defRPr>
                <a:solidFill>
                  <a:srgbClr val="9E8E5C">
                    <a:lumMod val="60000"/>
                    <a:lumOff val="4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Aft>
                <a:spcPts val="0"/>
              </a:spcAft>
              <a:defRPr>
                <a:solidFill>
                  <a:srgbClr val="9E8E5C">
                    <a:lumMod val="60000"/>
                    <a:lumOff val="40000"/>
                  </a:srgbClr>
                </a:solidFill>
              </a:defRPr>
            </a:lvl1pPr>
          </a:lstStyle>
          <a:p>
            <a:pPr>
              <a:defRPr/>
            </a:pPr>
            <a:fld id="{AC7700D0-9185-41DB-85A0-58C6E413A993}" type="slidenum">
              <a:rPr lang="en-US"/>
              <a:pPr>
                <a:defRPr/>
              </a:pPr>
              <a:t>‹#›</a:t>
            </a:fld>
            <a:endParaRPr lang="en-US"/>
          </a:p>
        </p:txBody>
      </p:sp>
    </p:spTree>
    <p:extLst>
      <p:ext uri="{BB962C8B-B14F-4D97-AF65-F5344CB8AC3E}">
        <p14:creationId xmlns:p14="http://schemas.microsoft.com/office/powerpoint/2010/main" val="4273113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pic>
          <p:nvPicPr>
            <p:cNvPr id="6" name="Picture 6" descr="gr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63" y="0"/>
              <a:ext cx="680"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3083" name="Rectangle 11"/>
          <p:cNvSpPr>
            <a:spLocks noGrp="1" noChangeArrowheads="1"/>
          </p:cNvSpPr>
          <p:nvPr>
            <p:ph type="ctrTitle"/>
          </p:nvPr>
        </p:nvSpPr>
        <p:spPr>
          <a:xfrm>
            <a:off x="1371600" y="1100138"/>
            <a:ext cx="77724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noProof="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endParaRPr lang="en-US"/>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22B40E95-4615-4191-8368-A924F9B3C441}" type="slidenum">
              <a:rPr lang="en-US"/>
              <a:pPr>
                <a:defRPr/>
              </a:pPr>
              <a:t>‹#›</a:t>
            </a:fld>
            <a:endParaRPr lang="en-US"/>
          </a:p>
        </p:txBody>
      </p:sp>
    </p:spTree>
    <p:extLst>
      <p:ext uri="{BB962C8B-B14F-4D97-AF65-F5344CB8AC3E}">
        <p14:creationId xmlns:p14="http://schemas.microsoft.com/office/powerpoint/2010/main" val="704517097"/>
      </p:ext>
    </p:extLst>
  </p:cSld>
  <p:clrMapOvr>
    <a:masterClrMapping/>
  </p:clrMapOvr>
  <p:transition spd="med" advClick="0" advTm="250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E8A45D8A-5BC1-42DB-AFC8-ABB43EE90B0F}" type="slidenum">
              <a:rPr lang="en-US"/>
              <a:pPr>
                <a:defRPr/>
              </a:pPr>
              <a:t>‹#›</a:t>
            </a:fld>
            <a:endParaRPr lang="en-US"/>
          </a:p>
        </p:txBody>
      </p:sp>
    </p:spTree>
    <p:extLst>
      <p:ext uri="{BB962C8B-B14F-4D97-AF65-F5344CB8AC3E}">
        <p14:creationId xmlns:p14="http://schemas.microsoft.com/office/powerpoint/2010/main" val="794731346"/>
      </p:ext>
    </p:extLst>
  </p:cSld>
  <p:clrMapOvr>
    <a:masterClrMapping/>
  </p:clrMapOvr>
  <p:transition spd="med" advClick="0" advTm="25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434E21E9-4039-455D-A559-77F087721533}" type="slidenum">
              <a:rPr lang="en-US"/>
              <a:pPr>
                <a:defRPr/>
              </a:pPr>
              <a:t>‹#›</a:t>
            </a:fld>
            <a:endParaRPr lang="en-US"/>
          </a:p>
        </p:txBody>
      </p:sp>
    </p:spTree>
    <p:extLst>
      <p:ext uri="{BB962C8B-B14F-4D97-AF65-F5344CB8AC3E}">
        <p14:creationId xmlns:p14="http://schemas.microsoft.com/office/powerpoint/2010/main" val="4029139802"/>
      </p:ext>
    </p:extLst>
  </p:cSld>
  <p:clrMapOvr>
    <a:masterClrMapping/>
  </p:clrMapOvr>
  <p:transition spd="med" advClick="0" advTm="250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6A27E124-4426-4587-9325-55BF57F1CE30}" type="slidenum">
              <a:rPr lang="en-US"/>
              <a:pPr>
                <a:defRPr/>
              </a:pPr>
              <a:t>‹#›</a:t>
            </a:fld>
            <a:endParaRPr lang="en-US"/>
          </a:p>
        </p:txBody>
      </p:sp>
    </p:spTree>
    <p:extLst>
      <p:ext uri="{BB962C8B-B14F-4D97-AF65-F5344CB8AC3E}">
        <p14:creationId xmlns:p14="http://schemas.microsoft.com/office/powerpoint/2010/main" val="440083318"/>
      </p:ext>
    </p:extLst>
  </p:cSld>
  <p:clrMapOvr>
    <a:masterClrMapping/>
  </p:clrMapOvr>
  <p:transition spd="med" advClick="0" advTm="25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4"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5"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B3654884-2577-40B7-9808-5AA23774CA2D}" type="slidenum">
              <a:rPr lang="en-US"/>
              <a:pPr>
                <a:defRPr/>
              </a:pPr>
              <a:t>‹#›</a:t>
            </a:fld>
            <a:endParaRPr lang="en-US"/>
          </a:p>
        </p:txBody>
      </p:sp>
    </p:spTree>
    <p:extLst>
      <p:ext uri="{BB962C8B-B14F-4D97-AF65-F5344CB8AC3E}">
        <p14:creationId xmlns:p14="http://schemas.microsoft.com/office/powerpoint/2010/main" val="1429743129"/>
      </p:ext>
    </p:extLst>
  </p:cSld>
  <p:clrMapOvr>
    <a:masterClrMapping/>
  </p:clrMapOvr>
  <p:transition spd="med" advClick="0" advTm="2500">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9A2C46C9-D040-4F1B-86C1-D5D3CBF00ADC}" type="slidenum">
              <a:rPr lang="en-US"/>
              <a:pPr>
                <a:defRPr/>
              </a:pPr>
              <a:t>‹#›</a:t>
            </a:fld>
            <a:endParaRPr lang="en-US"/>
          </a:p>
        </p:txBody>
      </p:sp>
    </p:spTree>
    <p:extLst>
      <p:ext uri="{BB962C8B-B14F-4D97-AF65-F5344CB8AC3E}">
        <p14:creationId xmlns:p14="http://schemas.microsoft.com/office/powerpoint/2010/main" val="3170982621"/>
      </p:ext>
    </p:extLst>
  </p:cSld>
  <p:clrMapOvr>
    <a:masterClrMapping/>
  </p:clrMapOvr>
  <p:transition spd="med" advClick="0" advTm="250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94923C23-FBEE-4907-B8FA-136D3888431A}" type="slidenum">
              <a:rPr lang="en-US"/>
              <a:pPr>
                <a:defRPr/>
              </a:pPr>
              <a:t>‹#›</a:t>
            </a:fld>
            <a:endParaRPr lang="en-US"/>
          </a:p>
        </p:txBody>
      </p:sp>
    </p:spTree>
    <p:extLst>
      <p:ext uri="{BB962C8B-B14F-4D97-AF65-F5344CB8AC3E}">
        <p14:creationId xmlns:p14="http://schemas.microsoft.com/office/powerpoint/2010/main" val="4233391332"/>
      </p:ext>
    </p:extLst>
  </p:cSld>
  <p:clrMapOvr>
    <a:masterClrMapping/>
  </p:clrMapOvr>
  <p:transition spd="med" advClick="0" advTm="250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61328688-D2AE-4C83-9F68-46883497B785}" type="slidenum">
              <a:rPr lang="en-US"/>
              <a:pPr>
                <a:defRPr/>
              </a:pPr>
              <a:t>‹#›</a:t>
            </a:fld>
            <a:endParaRPr lang="en-US"/>
          </a:p>
        </p:txBody>
      </p:sp>
    </p:spTree>
    <p:extLst>
      <p:ext uri="{BB962C8B-B14F-4D97-AF65-F5344CB8AC3E}">
        <p14:creationId xmlns:p14="http://schemas.microsoft.com/office/powerpoint/2010/main" val="1488751025"/>
      </p:ext>
    </p:extLst>
  </p:cSld>
  <p:clrMapOvr>
    <a:masterClrMapping/>
  </p:clrMapOvr>
  <p:transition spd="med" advClick="0" advTm="250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4E67E869-025B-43FE-AFD5-7C2E3D19AAF0}" type="slidenum">
              <a:rPr lang="en-US"/>
              <a:pPr>
                <a:defRPr/>
              </a:pPr>
              <a:t>‹#›</a:t>
            </a:fld>
            <a:endParaRPr lang="en-US"/>
          </a:p>
        </p:txBody>
      </p:sp>
    </p:spTree>
    <p:extLst>
      <p:ext uri="{BB962C8B-B14F-4D97-AF65-F5344CB8AC3E}">
        <p14:creationId xmlns:p14="http://schemas.microsoft.com/office/powerpoint/2010/main" val="4125785644"/>
      </p:ext>
    </p:extLst>
  </p:cSld>
  <p:clrMapOvr>
    <a:masterClrMapping/>
  </p:clrMapOvr>
  <p:transition spd="med" advClick="0" advTm="2500">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B536D76A-9B34-4CC9-B3C2-774A7866C842}" type="slidenum">
              <a:rPr lang="en-US"/>
              <a:pPr>
                <a:defRPr/>
              </a:pPr>
              <a:t>‹#›</a:t>
            </a:fld>
            <a:endParaRPr lang="en-US"/>
          </a:p>
        </p:txBody>
      </p:sp>
    </p:spTree>
    <p:extLst>
      <p:ext uri="{BB962C8B-B14F-4D97-AF65-F5344CB8AC3E}">
        <p14:creationId xmlns:p14="http://schemas.microsoft.com/office/powerpoint/2010/main" val="2962134988"/>
      </p:ext>
    </p:extLst>
  </p:cSld>
  <p:clrMapOvr>
    <a:masterClrMapping/>
  </p:clrMapOvr>
  <p:transition spd="med" advClick="0" advTm="250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D21BD008-2801-468A-A95F-EF9340B2C3C6}" type="slidenum">
              <a:rPr lang="en-US"/>
              <a:pPr>
                <a:defRPr/>
              </a:pPr>
              <a:t>‹#›</a:t>
            </a:fld>
            <a:endParaRPr lang="en-US"/>
          </a:p>
        </p:txBody>
      </p:sp>
    </p:spTree>
    <p:extLst>
      <p:ext uri="{BB962C8B-B14F-4D97-AF65-F5344CB8AC3E}">
        <p14:creationId xmlns:p14="http://schemas.microsoft.com/office/powerpoint/2010/main" val="2355856864"/>
      </p:ext>
    </p:extLst>
  </p:cSld>
  <p:clrMapOvr>
    <a:masterClrMapping/>
  </p:clrMapOvr>
  <p:transition spd="med" advClick="0" advTm="250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3CB4FCD3-8822-44EE-834C-9C1FE8FB5E5C}" type="slidenum">
              <a:rPr lang="en-US"/>
              <a:pPr>
                <a:defRPr/>
              </a:pPr>
              <a:t>‹#›</a:t>
            </a:fld>
            <a:endParaRPr lang="en-US"/>
          </a:p>
        </p:txBody>
      </p:sp>
    </p:spTree>
    <p:extLst>
      <p:ext uri="{BB962C8B-B14F-4D97-AF65-F5344CB8AC3E}">
        <p14:creationId xmlns:p14="http://schemas.microsoft.com/office/powerpoint/2010/main" val="149998924"/>
      </p:ext>
    </p:extLst>
  </p:cSld>
  <p:clrMapOvr>
    <a:masterClrMapping/>
  </p:clrMapOvr>
  <p:transition spd="med" advClick="0" advTm="250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fld id="{70EAC43D-75A2-4A97-8056-C9FCD5C8A1EA}" type="datetimeFigureOut">
              <a:rPr lang="en-US"/>
              <a:pPr>
                <a:defRPr/>
              </a:pPr>
              <a:t>8/12/2016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105E0C3-106B-46EA-84E6-3AB06DC5055E}" type="slidenum">
              <a:rPr lang="en-US"/>
              <a:pPr>
                <a:defRPr/>
              </a:pPr>
              <a:t>‹#›</a:t>
            </a:fld>
            <a:endParaRPr lang="en-US"/>
          </a:p>
        </p:txBody>
      </p:sp>
    </p:spTree>
    <p:extLst>
      <p:ext uri="{BB962C8B-B14F-4D97-AF65-F5344CB8AC3E}">
        <p14:creationId xmlns:p14="http://schemas.microsoft.com/office/powerpoint/2010/main" val="3785155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794EF09B-92E4-4A9E-A763-F4957D8700F5}" type="datetimeFigureOut">
              <a:rPr lang="en-US"/>
              <a:pPr>
                <a:defRPr/>
              </a:pPr>
              <a:t>8/12/2016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0494CB97-5F61-4912-92D3-C77F624654A4}" type="slidenum">
              <a:rPr lang="en-US"/>
              <a:pPr>
                <a:defRPr/>
              </a:pPr>
              <a:t>‹#›</a:t>
            </a:fld>
            <a:endParaRPr lang="en-US"/>
          </a:p>
        </p:txBody>
      </p:sp>
    </p:spTree>
    <p:extLst>
      <p:ext uri="{BB962C8B-B14F-4D97-AF65-F5344CB8AC3E}">
        <p14:creationId xmlns:p14="http://schemas.microsoft.com/office/powerpoint/2010/main" val="2139463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491B68DB-1043-4CC4-9FF0-BEE0E8E2D116}" type="datetimeFigureOut">
              <a:rPr lang="en-US"/>
              <a:pPr>
                <a:defRPr/>
              </a:pPr>
              <a:t>8/12/2016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A36BEF92-4548-4895-9575-19B36CE4E311}" type="slidenum">
              <a:rPr lang="en-US"/>
              <a:pPr>
                <a:defRPr/>
              </a:pPr>
              <a:t>‹#›</a:t>
            </a:fld>
            <a:endParaRPr lang="en-US"/>
          </a:p>
        </p:txBody>
      </p:sp>
    </p:spTree>
    <p:extLst>
      <p:ext uri="{BB962C8B-B14F-4D97-AF65-F5344CB8AC3E}">
        <p14:creationId xmlns:p14="http://schemas.microsoft.com/office/powerpoint/2010/main" val="281571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3"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4"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ED60974C-49C1-4B3F-90F3-26907E9A706C}" type="slidenum">
              <a:rPr lang="en-US"/>
              <a:pPr>
                <a:defRPr/>
              </a:pPr>
              <a:t>‹#›</a:t>
            </a:fld>
            <a:endParaRPr lang="en-US"/>
          </a:p>
        </p:txBody>
      </p:sp>
    </p:spTree>
    <p:extLst>
      <p:ext uri="{BB962C8B-B14F-4D97-AF65-F5344CB8AC3E}">
        <p14:creationId xmlns:p14="http://schemas.microsoft.com/office/powerpoint/2010/main" val="1508592022"/>
      </p:ext>
    </p:extLst>
  </p:cSld>
  <p:clrMapOvr>
    <a:masterClrMapping/>
  </p:clrMapOvr>
  <p:transition spd="med" advClick="0" advTm="2500">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fld id="{8078D3CC-A7FF-4787-A6FA-E4A4A9B1E2F4}" type="datetimeFigureOut">
              <a:rPr lang="en-US"/>
              <a:pPr>
                <a:defRPr/>
              </a:pPr>
              <a:t>8/12/2016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1F0455-A165-4724-8DA7-AA01B6B79037}" type="slidenum">
              <a:rPr lang="en-US"/>
              <a:pPr>
                <a:defRPr/>
              </a:pPr>
              <a:t>‹#›</a:t>
            </a:fld>
            <a:endParaRPr lang="en-US"/>
          </a:p>
        </p:txBody>
      </p:sp>
    </p:spTree>
    <p:extLst>
      <p:ext uri="{BB962C8B-B14F-4D97-AF65-F5344CB8AC3E}">
        <p14:creationId xmlns:p14="http://schemas.microsoft.com/office/powerpoint/2010/main" val="732353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fld id="{DDEA83CD-CB3C-4E9F-9294-0AB118E3543E}" type="datetimeFigureOut">
              <a:rPr lang="en-US"/>
              <a:pPr>
                <a:defRPr/>
              </a:pPr>
              <a:t>8/12/2016</a:t>
            </a:fld>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B90F3CF4-2ED3-4E04-994E-EEF0627E7179}" type="slidenum">
              <a:rPr lang="en-US"/>
              <a:pPr>
                <a:defRPr/>
              </a:pPr>
              <a:t>‹#›</a:t>
            </a:fld>
            <a:endParaRPr lang="en-US"/>
          </a:p>
        </p:txBody>
      </p:sp>
    </p:spTree>
    <p:extLst>
      <p:ext uri="{BB962C8B-B14F-4D97-AF65-F5344CB8AC3E}">
        <p14:creationId xmlns:p14="http://schemas.microsoft.com/office/powerpoint/2010/main" val="4098538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fld id="{AE1CEBD8-FEE4-4CFE-A06D-6F133A4F379A}" type="datetimeFigureOut">
              <a:rPr lang="en-US"/>
              <a:pPr>
                <a:defRPr/>
              </a:pPr>
              <a:t>8/12/2016</a:t>
            </a:fld>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5891571E-A2F3-4D56-AEEA-D1B87404614F}" type="slidenum">
              <a:rPr lang="en-US"/>
              <a:pPr>
                <a:defRPr/>
              </a:pPr>
              <a:t>‹#›</a:t>
            </a:fld>
            <a:endParaRPr lang="en-US"/>
          </a:p>
        </p:txBody>
      </p:sp>
    </p:spTree>
    <p:extLst>
      <p:ext uri="{BB962C8B-B14F-4D97-AF65-F5344CB8AC3E}">
        <p14:creationId xmlns:p14="http://schemas.microsoft.com/office/powerpoint/2010/main" val="3122307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829A9B64-83A6-47D1-B50D-73E002A2E38D}" type="datetimeFigureOut">
              <a:rPr lang="en-US"/>
              <a:pPr>
                <a:defRPr/>
              </a:pPr>
              <a:t>8/12/2016</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99D2A3C8-9027-4833-AB0E-2504A6388414}" type="slidenum">
              <a:rPr lang="en-US"/>
              <a:pPr>
                <a:defRPr/>
              </a:pPr>
              <a:t>‹#›</a:t>
            </a:fld>
            <a:endParaRPr lang="en-US"/>
          </a:p>
        </p:txBody>
      </p:sp>
    </p:spTree>
    <p:extLst>
      <p:ext uri="{BB962C8B-B14F-4D97-AF65-F5344CB8AC3E}">
        <p14:creationId xmlns:p14="http://schemas.microsoft.com/office/powerpoint/2010/main" val="2373851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FA8EEDF6-E3AB-4201-BDE5-571D06F22290}" type="datetimeFigureOut">
              <a:rPr lang="en-US"/>
              <a:pPr>
                <a:defRPr/>
              </a:pPr>
              <a:t>8/12/2016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98D76EA-74B8-4DA3-A9A4-60AC0C7BC937}" type="slidenum">
              <a:rPr lang="en-US"/>
              <a:pPr>
                <a:defRPr/>
              </a:pPr>
              <a:t>‹#›</a:t>
            </a:fld>
            <a:endParaRPr lang="en-US"/>
          </a:p>
        </p:txBody>
      </p:sp>
    </p:spTree>
    <p:extLst>
      <p:ext uri="{BB962C8B-B14F-4D97-AF65-F5344CB8AC3E}">
        <p14:creationId xmlns:p14="http://schemas.microsoft.com/office/powerpoint/2010/main" val="1887947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9B64183A-9300-47BA-95F7-B53F8ABEF559}" type="datetimeFigureOut">
              <a:rPr lang="en-US"/>
              <a:pPr>
                <a:defRPr/>
              </a:pPr>
              <a:t>8/12/2016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7B894D9B-A35C-4A6C-B4BF-7DC05AA195A5}" type="slidenum">
              <a:rPr lang="en-US"/>
              <a:pPr>
                <a:defRPr/>
              </a:pPr>
              <a:t>‹#›</a:t>
            </a:fld>
            <a:endParaRPr lang="en-US"/>
          </a:p>
        </p:txBody>
      </p:sp>
    </p:spTree>
    <p:extLst>
      <p:ext uri="{BB962C8B-B14F-4D97-AF65-F5344CB8AC3E}">
        <p14:creationId xmlns:p14="http://schemas.microsoft.com/office/powerpoint/2010/main" val="3793283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8309E887-5C36-469F-A26F-A871844AB4E5}" type="datetimeFigureOut">
              <a:rPr lang="en-US"/>
              <a:pPr>
                <a:defRPr/>
              </a:pPr>
              <a:t>8/12/2016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6C8E4821-F03E-4F06-936C-AA1BADCABA29}" type="slidenum">
              <a:rPr lang="en-US"/>
              <a:pPr>
                <a:defRPr/>
              </a:pPr>
              <a:t>‹#›</a:t>
            </a:fld>
            <a:endParaRPr lang="en-US"/>
          </a:p>
        </p:txBody>
      </p:sp>
    </p:spTree>
    <p:extLst>
      <p:ext uri="{BB962C8B-B14F-4D97-AF65-F5344CB8AC3E}">
        <p14:creationId xmlns:p14="http://schemas.microsoft.com/office/powerpoint/2010/main" val="1369430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3FDE44EB-600C-4AC1-BC16-30B42CB8F85A}" type="datetimeFigureOut">
              <a:rPr lang="en-US"/>
              <a:pPr>
                <a:defRPr/>
              </a:pPr>
              <a:t>8/12/2016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93D865F-C1C6-48A0-AA15-4B421EA76473}" type="slidenum">
              <a:rPr lang="en-US"/>
              <a:pPr>
                <a:defRPr/>
              </a:pPr>
              <a:t>‹#›</a:t>
            </a:fld>
            <a:endParaRPr lang="en-US"/>
          </a:p>
        </p:txBody>
      </p:sp>
    </p:spTree>
    <p:extLst>
      <p:ext uri="{BB962C8B-B14F-4D97-AF65-F5344CB8AC3E}">
        <p14:creationId xmlns:p14="http://schemas.microsoft.com/office/powerpoint/2010/main" val="32170468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B5761C41-A034-40A1-963E-C384035F8A82}" type="slidenum">
              <a:rPr lang="en-US"/>
              <a:pPr>
                <a:defRPr/>
              </a:pPr>
              <a:t>‹#›</a:t>
            </a:fld>
            <a:endParaRPr lang="en-US"/>
          </a:p>
        </p:txBody>
      </p:sp>
    </p:spTree>
    <p:extLst>
      <p:ext uri="{BB962C8B-B14F-4D97-AF65-F5344CB8AC3E}">
        <p14:creationId xmlns:p14="http://schemas.microsoft.com/office/powerpoint/2010/main" val="2089908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64A87C4C-7C8C-4DCF-816D-453C0B19E38D}" type="slidenum">
              <a:rPr lang="en-US"/>
              <a:pPr>
                <a:defRPr/>
              </a:pPr>
              <a:t>‹#›</a:t>
            </a:fld>
            <a:endParaRPr lang="en-US"/>
          </a:p>
        </p:txBody>
      </p:sp>
    </p:spTree>
    <p:extLst>
      <p:ext uri="{BB962C8B-B14F-4D97-AF65-F5344CB8AC3E}">
        <p14:creationId xmlns:p14="http://schemas.microsoft.com/office/powerpoint/2010/main" val="336143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6"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7"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4C486182-8869-482A-BCBC-0D1FEC2AA103}" type="slidenum">
              <a:rPr lang="en-US"/>
              <a:pPr>
                <a:defRPr/>
              </a:pPr>
              <a:t>‹#›</a:t>
            </a:fld>
            <a:endParaRPr lang="en-US"/>
          </a:p>
        </p:txBody>
      </p:sp>
    </p:spTree>
    <p:extLst>
      <p:ext uri="{BB962C8B-B14F-4D97-AF65-F5344CB8AC3E}">
        <p14:creationId xmlns:p14="http://schemas.microsoft.com/office/powerpoint/2010/main" val="3389171692"/>
      </p:ext>
    </p:extLst>
  </p:cSld>
  <p:clrMapOvr>
    <a:masterClrMapping/>
  </p:clrMapOvr>
  <p:transition spd="med" advClick="0" advTm="2500">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7AAAA8A1-2940-4691-A4C2-C2283EE7D9E6}" type="slidenum">
              <a:rPr lang="en-US"/>
              <a:pPr>
                <a:defRPr/>
              </a:pPr>
              <a:t>‹#›</a:t>
            </a:fld>
            <a:endParaRPr lang="en-US"/>
          </a:p>
        </p:txBody>
      </p:sp>
    </p:spTree>
    <p:extLst>
      <p:ext uri="{BB962C8B-B14F-4D97-AF65-F5344CB8AC3E}">
        <p14:creationId xmlns:p14="http://schemas.microsoft.com/office/powerpoint/2010/main" val="40259974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4F66EAA5-330F-4F1C-8F9A-249D12893AEC}" type="slidenum">
              <a:rPr lang="en-US"/>
              <a:pPr>
                <a:defRPr/>
              </a:pPr>
              <a:t>‹#›</a:t>
            </a:fld>
            <a:endParaRPr lang="en-US"/>
          </a:p>
        </p:txBody>
      </p:sp>
    </p:spTree>
    <p:extLst>
      <p:ext uri="{BB962C8B-B14F-4D97-AF65-F5344CB8AC3E}">
        <p14:creationId xmlns:p14="http://schemas.microsoft.com/office/powerpoint/2010/main" val="986971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AFCA0DDC-99FC-4ED4-B325-FAB0092EF541}" type="slidenum">
              <a:rPr lang="en-US"/>
              <a:pPr>
                <a:defRPr/>
              </a:pPr>
              <a:t>‹#›</a:t>
            </a:fld>
            <a:endParaRPr lang="en-US"/>
          </a:p>
        </p:txBody>
      </p:sp>
    </p:spTree>
    <p:extLst>
      <p:ext uri="{BB962C8B-B14F-4D97-AF65-F5344CB8AC3E}">
        <p14:creationId xmlns:p14="http://schemas.microsoft.com/office/powerpoint/2010/main" val="2453879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7B5AA4FE-3D7E-44F7-8E2A-D659EAD0B4B0}" type="slidenum">
              <a:rPr lang="en-US"/>
              <a:pPr>
                <a:defRPr/>
              </a:pPr>
              <a:t>‹#›</a:t>
            </a:fld>
            <a:endParaRPr lang="en-US"/>
          </a:p>
        </p:txBody>
      </p:sp>
    </p:spTree>
    <p:extLst>
      <p:ext uri="{BB962C8B-B14F-4D97-AF65-F5344CB8AC3E}">
        <p14:creationId xmlns:p14="http://schemas.microsoft.com/office/powerpoint/2010/main" val="879994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DEE78CF4-BC34-441A-BC97-5E39762A75AA}" type="slidenum">
              <a:rPr lang="en-US"/>
              <a:pPr>
                <a:defRPr/>
              </a:pPr>
              <a:t>‹#›</a:t>
            </a:fld>
            <a:endParaRPr lang="en-US"/>
          </a:p>
        </p:txBody>
      </p:sp>
    </p:spTree>
    <p:extLst>
      <p:ext uri="{BB962C8B-B14F-4D97-AF65-F5344CB8AC3E}">
        <p14:creationId xmlns:p14="http://schemas.microsoft.com/office/powerpoint/2010/main" val="10124902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5"/>
          <p:cNvSpPr>
            <a:spLocks noGrp="1"/>
          </p:cNvSpPr>
          <p:nvPr>
            <p:ph type="ftr" sz="quarter" idx="11"/>
          </p:nvPr>
        </p:nvSpPr>
        <p:spPr/>
        <p:txBody>
          <a:bodyPr/>
          <a:lstStyle>
            <a:lvl1pPr eaLnBrk="0" fontAlgn="base" hangingPunct="0">
              <a:spcBef>
                <a:spcPct val="0"/>
              </a:spcBef>
              <a:spcAft>
                <a:spcPct val="0"/>
              </a:spcAft>
              <a:defRPr>
                <a:solidFill>
                  <a:srgbClr val="464646"/>
                </a:solidFill>
                <a:latin typeface="Tahoma" pitchFamily="34" charset="0"/>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eaLnBrk="0" fontAlgn="base" hangingPunct="0">
              <a:spcBef>
                <a:spcPct val="0"/>
              </a:spcBef>
              <a:spcAft>
                <a:spcPct val="0"/>
              </a:spcAft>
              <a:defRPr>
                <a:solidFill>
                  <a:srgbClr val="464646"/>
                </a:solidFill>
                <a:latin typeface="Tahoma" pitchFamily="34" charset="0"/>
              </a:defRPr>
            </a:lvl1pPr>
          </a:lstStyle>
          <a:p>
            <a:pPr>
              <a:defRPr/>
            </a:pPr>
            <a:fld id="{881DB657-9D04-4A5D-ADDF-C7FCA00D64A2}" type="slidenum">
              <a:rPr lang="en-US"/>
              <a:pPr>
                <a:defRPr/>
              </a:pPr>
              <a:t>‹#›</a:t>
            </a:fld>
            <a:endParaRPr lang="en-US"/>
          </a:p>
        </p:txBody>
      </p:sp>
    </p:spTree>
    <p:extLst>
      <p:ext uri="{BB962C8B-B14F-4D97-AF65-F5344CB8AC3E}">
        <p14:creationId xmlns:p14="http://schemas.microsoft.com/office/powerpoint/2010/main" val="203215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5"/>
          <p:cNvSpPr>
            <a:spLocks noGrp="1"/>
          </p:cNvSpPr>
          <p:nvPr>
            <p:ph type="ftr" sz="quarter" idx="16"/>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9" name="Slide Number Placeholder 6"/>
          <p:cNvSpPr>
            <a:spLocks noGrp="1"/>
          </p:cNvSpPr>
          <p:nvPr>
            <p:ph type="sldNum" sz="quarter" idx="17"/>
          </p:nvPr>
        </p:nvSpPr>
        <p:spPr/>
        <p:txBody>
          <a:bodyPr/>
          <a:lstStyle>
            <a:lvl1pPr eaLnBrk="0" fontAlgn="base" hangingPunct="0">
              <a:spcBef>
                <a:spcPct val="0"/>
              </a:spcBef>
              <a:spcAft>
                <a:spcPct val="0"/>
              </a:spcAft>
              <a:defRPr>
                <a:latin typeface="Tahoma" pitchFamily="34" charset="0"/>
              </a:defRPr>
            </a:lvl1pPr>
          </a:lstStyle>
          <a:p>
            <a:pPr>
              <a:defRPr/>
            </a:pPr>
            <a:fld id="{4FAEC7E3-7E16-43C1-917C-C2151B3B4A46}" type="slidenum">
              <a:rPr lang="en-US"/>
              <a:pPr>
                <a:defRPr/>
              </a:pPr>
              <a:t>‹#›</a:t>
            </a:fld>
            <a:endParaRPr lang="en-US"/>
          </a:p>
        </p:txBody>
      </p:sp>
    </p:spTree>
    <p:extLst>
      <p:ext uri="{BB962C8B-B14F-4D97-AF65-F5344CB8AC3E}">
        <p14:creationId xmlns:p14="http://schemas.microsoft.com/office/powerpoint/2010/main" val="39072495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7C02A4B3-055F-481A-BABB-D0EF72C7A432}" type="slidenum">
              <a:rPr lang="en-US"/>
              <a:pPr>
                <a:defRPr/>
              </a:pPr>
              <a:t>‹#›</a:t>
            </a:fld>
            <a:endParaRPr lang="en-US"/>
          </a:p>
        </p:txBody>
      </p:sp>
    </p:spTree>
    <p:extLst>
      <p:ext uri="{BB962C8B-B14F-4D97-AF65-F5344CB8AC3E}">
        <p14:creationId xmlns:p14="http://schemas.microsoft.com/office/powerpoint/2010/main" val="21679376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D0C6CB76-C382-4ADF-9B19-9D1588EC0826}" type="slidenum">
              <a:rPr lang="en-US"/>
              <a:pPr>
                <a:defRPr/>
              </a:pPr>
              <a:t>‹#›</a:t>
            </a:fld>
            <a:endParaRPr lang="en-US"/>
          </a:p>
        </p:txBody>
      </p:sp>
    </p:spTree>
    <p:extLst>
      <p:ext uri="{BB962C8B-B14F-4D97-AF65-F5344CB8AC3E}">
        <p14:creationId xmlns:p14="http://schemas.microsoft.com/office/powerpoint/2010/main" val="7943606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CA9116F4-1B69-4D03-B3D8-CB7C8F4EFB3D}" type="slidenum">
              <a:rPr lang="en-US"/>
              <a:pPr>
                <a:defRPr/>
              </a:pPr>
              <a:t>‹#›</a:t>
            </a:fld>
            <a:endParaRPr lang="en-US"/>
          </a:p>
        </p:txBody>
      </p:sp>
    </p:spTree>
    <p:extLst>
      <p:ext uri="{BB962C8B-B14F-4D97-AF65-F5344CB8AC3E}">
        <p14:creationId xmlns:p14="http://schemas.microsoft.com/office/powerpoint/2010/main" val="163006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4"/>
          <p:cNvSpPr>
            <a:spLocks noGrp="1" noChangeArrowheads="1"/>
          </p:cNvSpPr>
          <p:nvPr>
            <p:ph type="dt" sz="half" idx="10"/>
          </p:nvPr>
        </p:nvSpPr>
        <p:spPr/>
        <p:txBody>
          <a:bodyPr/>
          <a:lstStyle>
            <a:lvl1pPr eaLnBrk="1" fontAlgn="auto" hangingPunct="1">
              <a:spcAft>
                <a:spcPts val="0"/>
              </a:spcAft>
              <a:defRPr/>
            </a:lvl1pPr>
          </a:lstStyle>
          <a:p>
            <a:pPr>
              <a:defRPr/>
            </a:pPr>
            <a:endParaRPr lang="en-US"/>
          </a:p>
        </p:txBody>
      </p:sp>
      <p:sp>
        <p:nvSpPr>
          <p:cNvPr id="6" name="Rectangle 15"/>
          <p:cNvSpPr>
            <a:spLocks noGrp="1" noChangeArrowheads="1"/>
          </p:cNvSpPr>
          <p:nvPr>
            <p:ph type="ftr" sz="quarter" idx="11"/>
          </p:nvPr>
        </p:nvSpPr>
        <p:spPr/>
        <p:txBody>
          <a:bodyPr/>
          <a:lstStyle>
            <a:lvl1pPr eaLnBrk="1" fontAlgn="auto" hangingPunct="1">
              <a:spcAft>
                <a:spcPts val="0"/>
              </a:spcAft>
              <a:defRPr/>
            </a:lvl1pPr>
          </a:lstStyle>
          <a:p>
            <a:pPr>
              <a:defRPr/>
            </a:pPr>
            <a:endParaRPr lang="en-US"/>
          </a:p>
        </p:txBody>
      </p:sp>
      <p:sp>
        <p:nvSpPr>
          <p:cNvPr id="7" name="Rectangle 16"/>
          <p:cNvSpPr>
            <a:spLocks noGrp="1" noChangeArrowheads="1"/>
          </p:cNvSpPr>
          <p:nvPr>
            <p:ph type="sldNum" sz="quarter" idx="12"/>
          </p:nvPr>
        </p:nvSpPr>
        <p:spPr/>
        <p:txBody>
          <a:bodyPr/>
          <a:lstStyle>
            <a:lvl1pPr eaLnBrk="1" fontAlgn="auto" hangingPunct="1">
              <a:spcAft>
                <a:spcPts val="0"/>
              </a:spcAft>
              <a:defRPr/>
            </a:lvl1pPr>
          </a:lstStyle>
          <a:p>
            <a:pPr>
              <a:defRPr/>
            </a:pPr>
            <a:fld id="{F1F15D69-651E-4AA7-96D0-C3F438ECE48A}" type="slidenum">
              <a:rPr lang="en-US"/>
              <a:pPr>
                <a:defRPr/>
              </a:pPr>
              <a:t>‹#›</a:t>
            </a:fld>
            <a:endParaRPr lang="en-US"/>
          </a:p>
        </p:txBody>
      </p:sp>
    </p:spTree>
    <p:extLst>
      <p:ext uri="{BB962C8B-B14F-4D97-AF65-F5344CB8AC3E}">
        <p14:creationId xmlns:p14="http://schemas.microsoft.com/office/powerpoint/2010/main" val="3487280891"/>
      </p:ext>
    </p:extLst>
  </p:cSld>
  <p:clrMapOvr>
    <a:masterClrMapping/>
  </p:clrMapOvr>
  <p:transition spd="med" advClick="0" advTm="2500">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E4C57419-4365-4B0B-9695-A04CE64FF3F7}" type="slidenum">
              <a:rPr lang="en-US"/>
              <a:pPr>
                <a:defRPr/>
              </a:pPr>
              <a:t>‹#›</a:t>
            </a:fld>
            <a:endParaRPr lang="en-US"/>
          </a:p>
        </p:txBody>
      </p:sp>
    </p:spTree>
    <p:extLst>
      <p:ext uri="{BB962C8B-B14F-4D97-AF65-F5344CB8AC3E}">
        <p14:creationId xmlns:p14="http://schemas.microsoft.com/office/powerpoint/2010/main" val="34825337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979896CB-492D-4828-B52E-BA1946CC3BFD}" type="slidenum">
              <a:rPr lang="en-US"/>
              <a:pPr>
                <a:defRPr/>
              </a:pPr>
              <a:t>‹#›</a:t>
            </a:fld>
            <a:endParaRPr lang="en-US"/>
          </a:p>
        </p:txBody>
      </p:sp>
    </p:spTree>
    <p:extLst>
      <p:ext uri="{BB962C8B-B14F-4D97-AF65-F5344CB8AC3E}">
        <p14:creationId xmlns:p14="http://schemas.microsoft.com/office/powerpoint/2010/main" val="30282764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0122954F-920A-42AD-8900-9C0A406F3C7B}" type="slidenum">
              <a:rPr lang="en-US"/>
              <a:pPr>
                <a:defRPr/>
              </a:pPr>
              <a:t>‹#›</a:t>
            </a:fld>
            <a:endParaRPr lang="en-US"/>
          </a:p>
        </p:txBody>
      </p:sp>
    </p:spTree>
    <p:extLst>
      <p:ext uri="{BB962C8B-B14F-4D97-AF65-F5344CB8AC3E}">
        <p14:creationId xmlns:p14="http://schemas.microsoft.com/office/powerpoint/2010/main" val="4253985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C6B5A26B-562C-4E17-B0B0-B4E89D978D91}" type="slidenum">
              <a:rPr lang="en-US"/>
              <a:pPr>
                <a:defRPr/>
              </a:pPr>
              <a:t>‹#›</a:t>
            </a:fld>
            <a:endParaRPr lang="en-US"/>
          </a:p>
        </p:txBody>
      </p:sp>
    </p:spTree>
    <p:extLst>
      <p:ext uri="{BB962C8B-B14F-4D97-AF65-F5344CB8AC3E}">
        <p14:creationId xmlns:p14="http://schemas.microsoft.com/office/powerpoint/2010/main" val="36166080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B09D076E-1A5C-41B3-A894-05F9DA0717CB}" type="slidenum">
              <a:rPr lang="en-US"/>
              <a:pPr>
                <a:defRPr/>
              </a:pPr>
              <a:t>‹#›</a:t>
            </a:fld>
            <a:endParaRPr lang="en-US"/>
          </a:p>
        </p:txBody>
      </p:sp>
    </p:spTree>
    <p:extLst>
      <p:ext uri="{BB962C8B-B14F-4D97-AF65-F5344CB8AC3E}">
        <p14:creationId xmlns:p14="http://schemas.microsoft.com/office/powerpoint/2010/main" val="1163727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B66D7D78-467A-40CD-AA13-89A83AE7AA26}" type="slidenum">
              <a:rPr lang="en-US"/>
              <a:pPr>
                <a:defRPr/>
              </a:pPr>
              <a:t>‹#›</a:t>
            </a:fld>
            <a:endParaRPr lang="en-US"/>
          </a:p>
        </p:txBody>
      </p:sp>
    </p:spTree>
    <p:extLst>
      <p:ext uri="{BB962C8B-B14F-4D97-AF65-F5344CB8AC3E}">
        <p14:creationId xmlns:p14="http://schemas.microsoft.com/office/powerpoint/2010/main" val="226643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5"/>
          <p:cNvSpPr>
            <a:spLocks noGrp="1"/>
          </p:cNvSpPr>
          <p:nvPr>
            <p:ph type="ftr" sz="quarter" idx="11"/>
          </p:nvPr>
        </p:nvSpPr>
        <p:spPr/>
        <p:txBody>
          <a:bodyPr/>
          <a:lstStyle>
            <a:lvl1pPr eaLnBrk="0" fontAlgn="base" hangingPunct="0">
              <a:spcBef>
                <a:spcPct val="0"/>
              </a:spcBef>
              <a:spcAft>
                <a:spcPct val="0"/>
              </a:spcAft>
              <a:defRPr>
                <a:solidFill>
                  <a:srgbClr val="434342"/>
                </a:solidFill>
                <a:latin typeface="Tahoma" pitchFamily="34" charset="0"/>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eaLnBrk="0" fontAlgn="base" hangingPunct="0">
              <a:spcBef>
                <a:spcPct val="0"/>
              </a:spcBef>
              <a:spcAft>
                <a:spcPct val="0"/>
              </a:spcAft>
              <a:defRPr>
                <a:solidFill>
                  <a:srgbClr val="434342"/>
                </a:solidFill>
                <a:latin typeface="Tahoma" pitchFamily="34" charset="0"/>
              </a:defRPr>
            </a:lvl1pPr>
          </a:lstStyle>
          <a:p>
            <a:pPr>
              <a:defRPr/>
            </a:pPr>
            <a:fld id="{8E647AFB-DD73-43C7-B12D-0459FDB63485}" type="slidenum">
              <a:rPr lang="en-US"/>
              <a:pPr>
                <a:defRPr/>
              </a:pPr>
              <a:t>‹#›</a:t>
            </a:fld>
            <a:endParaRPr lang="en-US"/>
          </a:p>
        </p:txBody>
      </p:sp>
    </p:spTree>
    <p:extLst>
      <p:ext uri="{BB962C8B-B14F-4D97-AF65-F5344CB8AC3E}">
        <p14:creationId xmlns:p14="http://schemas.microsoft.com/office/powerpoint/2010/main" val="1209493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8" name="Footer Placeholder 5"/>
          <p:cNvSpPr>
            <a:spLocks noGrp="1"/>
          </p:cNvSpPr>
          <p:nvPr>
            <p:ph type="ftr" sz="quarter" idx="16"/>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9" name="Slide Number Placeholder 6"/>
          <p:cNvSpPr>
            <a:spLocks noGrp="1"/>
          </p:cNvSpPr>
          <p:nvPr>
            <p:ph type="sldNum" sz="quarter" idx="17"/>
          </p:nvPr>
        </p:nvSpPr>
        <p:spPr/>
        <p:txBody>
          <a:bodyPr/>
          <a:lstStyle>
            <a:lvl1pPr eaLnBrk="0" fontAlgn="base" hangingPunct="0">
              <a:spcBef>
                <a:spcPct val="0"/>
              </a:spcBef>
              <a:spcAft>
                <a:spcPct val="0"/>
              </a:spcAft>
              <a:defRPr>
                <a:latin typeface="Tahoma" pitchFamily="34" charset="0"/>
              </a:defRPr>
            </a:lvl1pPr>
          </a:lstStyle>
          <a:p>
            <a:pPr>
              <a:defRPr/>
            </a:pPr>
            <a:fld id="{6FB863C0-1C5A-4C80-B8CF-E0F0B5DACF67}" type="slidenum">
              <a:rPr lang="en-US"/>
              <a:pPr>
                <a:defRPr/>
              </a:pPr>
              <a:t>‹#›</a:t>
            </a:fld>
            <a:endParaRPr lang="en-US"/>
          </a:p>
        </p:txBody>
      </p:sp>
    </p:spTree>
    <p:extLst>
      <p:ext uri="{BB962C8B-B14F-4D97-AF65-F5344CB8AC3E}">
        <p14:creationId xmlns:p14="http://schemas.microsoft.com/office/powerpoint/2010/main" val="1068240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5E4549FE-7445-49C0-B544-D11EDB5AC5B3}" type="slidenum">
              <a:rPr lang="en-US"/>
              <a:pPr>
                <a:defRPr/>
              </a:pPr>
              <a:t>‹#›</a:t>
            </a:fld>
            <a:endParaRPr lang="en-US"/>
          </a:p>
        </p:txBody>
      </p:sp>
    </p:spTree>
    <p:extLst>
      <p:ext uri="{BB962C8B-B14F-4D97-AF65-F5344CB8AC3E}">
        <p14:creationId xmlns:p14="http://schemas.microsoft.com/office/powerpoint/2010/main" val="5703145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ahoma" pitchFamily="34" charset="0"/>
              </a:defRPr>
            </a:lvl1pPr>
          </a:lstStyle>
          <a:p>
            <a:pPr>
              <a:defRPr/>
            </a:pPr>
            <a:fld id="{1DA8FF6E-65A8-4AA0-8B88-DC04399FFA6A}" type="slidenum">
              <a:rPr lang="en-US"/>
              <a:pPr>
                <a:defRPr/>
              </a:pPr>
              <a:t>‹#›</a:t>
            </a:fld>
            <a:endParaRPr lang="en-US"/>
          </a:p>
        </p:txBody>
      </p:sp>
    </p:spTree>
    <p:extLst>
      <p:ext uri="{BB962C8B-B14F-4D97-AF65-F5344CB8AC3E}">
        <p14:creationId xmlns:p14="http://schemas.microsoft.com/office/powerpoint/2010/main" val="24866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1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sp>
            <p:nvSpPr>
              <p:cNvPr id="1039"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40"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grpSp>
          <p:nvGrpSpPr>
            <p:cNvPr id="1033" name="Group 6"/>
            <p:cNvGrpSpPr>
              <a:grpSpLocks/>
            </p:cNvGrpSpPr>
            <p:nvPr/>
          </p:nvGrpSpPr>
          <p:grpSpPr bwMode="auto">
            <a:xfrm>
              <a:off x="0" y="0"/>
              <a:ext cx="1667" cy="3613"/>
              <a:chOff x="0" y="0"/>
              <a:chExt cx="1667" cy="3613"/>
            </a:xfrm>
          </p:grpSpPr>
          <p:pic>
            <p:nvPicPr>
              <p:cNvPr id="1034" name="Picture 7" descr="grap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63" y="0"/>
                <a:ext cx="534"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8"/>
              <p:cNvGrpSpPr>
                <a:grpSpLocks/>
              </p:cNvGrpSpPr>
              <p:nvPr/>
            </p:nvGrpSpPr>
            <p:grpSpPr bwMode="auto">
              <a:xfrm>
                <a:off x="226" y="0"/>
                <a:ext cx="80" cy="3613"/>
                <a:chOff x="226" y="0"/>
                <a:chExt cx="80" cy="3613"/>
              </a:xfrm>
            </p:grpSpPr>
            <p:sp>
              <p:nvSpPr>
                <p:cNvPr id="1037"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38"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1036"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fontAlgn="base">
                  <a:spcBef>
                    <a:spcPct val="0"/>
                  </a:spcBef>
                  <a:spcAft>
                    <a:spcPct val="0"/>
                  </a:spcAft>
                  <a:defRPr>
                    <a:solidFill>
                      <a:schemeClr val="tx1"/>
                    </a:solidFill>
                    <a:latin typeface="Impact" panose="020B0806030902050204" pitchFamily="34" charset="0"/>
                  </a:defRPr>
                </a:lvl6pPr>
                <a:lvl7pPr marL="2971800" indent="-228600" fontAlgn="base">
                  <a:spcBef>
                    <a:spcPct val="0"/>
                  </a:spcBef>
                  <a:spcAft>
                    <a:spcPct val="0"/>
                  </a:spcAft>
                  <a:defRPr>
                    <a:solidFill>
                      <a:schemeClr val="tx1"/>
                    </a:solidFill>
                    <a:latin typeface="Impact" panose="020B0806030902050204" pitchFamily="34" charset="0"/>
                  </a:defRPr>
                </a:lvl7pPr>
                <a:lvl8pPr marL="3429000" indent="-228600" fontAlgn="base">
                  <a:spcBef>
                    <a:spcPct val="0"/>
                  </a:spcBef>
                  <a:spcAft>
                    <a:spcPct val="0"/>
                  </a:spcAft>
                  <a:defRPr>
                    <a:solidFill>
                      <a:schemeClr val="tx1"/>
                    </a:solidFill>
                    <a:latin typeface="Impact" panose="020B0806030902050204" pitchFamily="34" charset="0"/>
                  </a:defRPr>
                </a:lvl8pPr>
                <a:lvl9pPr marL="3886200" indent="-228600" fontAlgn="base">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grpSp>
      <p:sp>
        <p:nvSpPr>
          <p:cNvPr id="1027" name="Rectangle 12"/>
          <p:cNvSpPr>
            <a:spLocks noGrp="1" noChangeArrowheads="1"/>
          </p:cNvSpPr>
          <p:nvPr>
            <p:ph type="title"/>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
          <p:cNvSpPr>
            <a:spLocks noGrp="1" noChangeArrowheads="1"/>
          </p:cNvSpPr>
          <p:nvPr>
            <p:ph type="body" idx="1"/>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2" name="Rectangle 14"/>
          <p:cNvSpPr>
            <a:spLocks noGrp="1" noChangeArrowheads="1"/>
          </p:cNvSpPr>
          <p:nvPr>
            <p:ph type="dt" sz="half" idx="2"/>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660066"/>
                </a:solidFill>
                <a:latin typeface="+mn-lt"/>
              </a:defRPr>
            </a:lvl1pPr>
          </a:lstStyle>
          <a:p>
            <a:pPr>
              <a:defRPr/>
            </a:pPr>
            <a:endParaRPr lang="en-US"/>
          </a:p>
        </p:txBody>
      </p:sp>
      <p:sp>
        <p:nvSpPr>
          <p:cNvPr id="2063" name="Rectangle 15"/>
          <p:cNvSpPr>
            <a:spLocks noGrp="1" noChangeArrowheads="1"/>
          </p:cNvSpPr>
          <p:nvPr>
            <p:ph type="ftr" sz="quarter" idx="3"/>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660066"/>
                </a:solidFill>
                <a:latin typeface="+mn-lt"/>
              </a:defRPr>
            </a:lvl1pPr>
          </a:lstStyle>
          <a:p>
            <a:pPr>
              <a:defRPr/>
            </a:pPr>
            <a:endParaRPr lang="en-US"/>
          </a:p>
        </p:txBody>
      </p:sp>
      <p:sp>
        <p:nvSpPr>
          <p:cNvPr id="2064" name="Rectangle 16"/>
          <p:cNvSpPr>
            <a:spLocks noGrp="1" noChangeArrowheads="1"/>
          </p:cNvSpPr>
          <p:nvPr>
            <p:ph type="sldNum" sz="quarter" idx="4"/>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660066"/>
                </a:solidFill>
                <a:latin typeface="+mn-lt"/>
              </a:defRPr>
            </a:lvl1pPr>
          </a:lstStyle>
          <a:p>
            <a:pPr>
              <a:defRPr/>
            </a:pPr>
            <a:fld id="{2AAFE65C-8DDB-43F4-B1CD-FC9C7F8CC0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transition spd="med" advClick="0" advTm="2500">
    <p:random/>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eaLnBrk="1" fontAlgn="base" hangingPunct="1">
        <a:spcBef>
          <a:spcPct val="0"/>
        </a:spcBef>
        <a:spcAft>
          <a:spcPct val="0"/>
        </a:spcAft>
        <a:defRPr kumimoji="1" sz="4400">
          <a:solidFill>
            <a:schemeClr val="tx2"/>
          </a:solidFill>
          <a:latin typeface="Impact" pitchFamily="34" charset="0"/>
        </a:defRPr>
      </a:lvl6pPr>
      <a:lvl7pPr marL="914400" algn="l" rtl="0" eaLnBrk="1" fontAlgn="base" hangingPunct="1">
        <a:spcBef>
          <a:spcPct val="0"/>
        </a:spcBef>
        <a:spcAft>
          <a:spcPct val="0"/>
        </a:spcAft>
        <a:defRPr kumimoji="1" sz="4400">
          <a:solidFill>
            <a:schemeClr val="tx2"/>
          </a:solidFill>
          <a:latin typeface="Impact" pitchFamily="34" charset="0"/>
        </a:defRPr>
      </a:lvl7pPr>
      <a:lvl8pPr marL="1371600" algn="l" rtl="0" eaLnBrk="1" fontAlgn="base" hangingPunct="1">
        <a:spcBef>
          <a:spcPct val="0"/>
        </a:spcBef>
        <a:spcAft>
          <a:spcPct val="0"/>
        </a:spcAft>
        <a:defRPr kumimoji="1" sz="4400">
          <a:solidFill>
            <a:schemeClr val="tx2"/>
          </a:solidFill>
          <a:latin typeface="Impact" pitchFamily="34" charset="0"/>
        </a:defRPr>
      </a:lvl8pPr>
      <a:lvl9pPr marL="1828800" algn="l" rtl="0" eaLnBrk="1" fontAlgn="base" hangingPunct="1">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42" name="Freeform 2"/>
          <p:cNvSpPr>
            <a:spLocks/>
          </p:cNvSpPr>
          <p:nvPr/>
        </p:nvSpPr>
        <p:spPr bwMode="auto">
          <a:xfrm>
            <a:off x="-23813" y="1763713"/>
            <a:ext cx="6899276" cy="171450"/>
          </a:xfrm>
          <a:custGeom>
            <a:avLst/>
            <a:gdLst>
              <a:gd name="T0" fmla="*/ 3477 w 4346"/>
              <a:gd name="T1" fmla="*/ 10 h 108"/>
              <a:gd name="T2" fmla="*/ 4057 w 4346"/>
              <a:gd name="T3" fmla="*/ 17 h 108"/>
              <a:gd name="T4" fmla="*/ 4293 w 4346"/>
              <a:gd name="T5" fmla="*/ 30 h 108"/>
              <a:gd name="T6" fmla="*/ 4293 w 4346"/>
              <a:gd name="T7" fmla="*/ 50 h 108"/>
              <a:gd name="T8" fmla="*/ 4329 w 4346"/>
              <a:gd name="T9" fmla="*/ 73 h 108"/>
              <a:gd name="T10" fmla="*/ 4305 w 4346"/>
              <a:gd name="T11" fmla="*/ 89 h 108"/>
              <a:gd name="T12" fmla="*/ 4082 w 4346"/>
              <a:gd name="T13" fmla="*/ 99 h 108"/>
              <a:gd name="T14" fmla="*/ 3675 w 4346"/>
              <a:gd name="T15" fmla="*/ 99 h 108"/>
              <a:gd name="T16" fmla="*/ 3129 w 4346"/>
              <a:gd name="T17" fmla="*/ 94 h 108"/>
              <a:gd name="T18" fmla="*/ 2401 w 4346"/>
              <a:gd name="T19" fmla="*/ 94 h 108"/>
              <a:gd name="T20" fmla="*/ 1733 w 4346"/>
              <a:gd name="T21" fmla="*/ 98 h 108"/>
              <a:gd name="T22" fmla="*/ 657 w 4346"/>
              <a:gd name="T23" fmla="*/ 102 h 108"/>
              <a:gd name="T24" fmla="*/ 1 w 4346"/>
              <a:gd name="T25" fmla="*/ 93 h 108"/>
              <a:gd name="T26" fmla="*/ 0 w 4346"/>
              <a:gd name="T27" fmla="*/ 13 h 108"/>
              <a:gd name="T28" fmla="*/ 657 w 4346"/>
              <a:gd name="T29" fmla="*/ 12 h 108"/>
              <a:gd name="T30" fmla="*/ 1349 w 4346"/>
              <a:gd name="T31" fmla="*/ 7 h 108"/>
              <a:gd name="T32" fmla="*/ 2265 w 4346"/>
              <a:gd name="T33" fmla="*/ 9 h 108"/>
              <a:gd name="T34" fmla="*/ 2834 w 4346"/>
              <a:gd name="T35" fmla="*/ 8 h 108"/>
              <a:gd name="T36" fmla="*/ 3477 w 4346"/>
              <a:gd name="T37" fmla="*/ 1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3" name="Freeform 3"/>
          <p:cNvSpPr>
            <a:spLocks/>
          </p:cNvSpPr>
          <p:nvPr/>
        </p:nvSpPr>
        <p:spPr bwMode="auto">
          <a:xfrm>
            <a:off x="198438" y="152400"/>
            <a:ext cx="715962" cy="6400800"/>
          </a:xfrm>
          <a:custGeom>
            <a:avLst/>
            <a:gdLst>
              <a:gd name="T0" fmla="*/ 86 w 883"/>
              <a:gd name="T1" fmla="*/ 3201 h 4115"/>
              <a:gd name="T2" fmla="*/ 79 w 883"/>
              <a:gd name="T3" fmla="*/ 2730 h 4115"/>
              <a:gd name="T4" fmla="*/ 64 w 883"/>
              <a:gd name="T5" fmla="*/ 2109 h 4115"/>
              <a:gd name="T6" fmla="*/ 101 w 883"/>
              <a:gd name="T7" fmla="*/ 1765 h 4115"/>
              <a:gd name="T8" fmla="*/ 79 w 883"/>
              <a:gd name="T9" fmla="*/ 1137 h 4115"/>
              <a:gd name="T10" fmla="*/ 34 w 883"/>
              <a:gd name="T11" fmla="*/ 651 h 4115"/>
              <a:gd name="T12" fmla="*/ 19 w 883"/>
              <a:gd name="T13" fmla="*/ 284 h 4115"/>
              <a:gd name="T14" fmla="*/ 49 w 883"/>
              <a:gd name="T15" fmla="*/ 45 h 4115"/>
              <a:gd name="T16" fmla="*/ 123 w 883"/>
              <a:gd name="T17" fmla="*/ 15 h 4115"/>
              <a:gd name="T18" fmla="*/ 243 w 883"/>
              <a:gd name="T19" fmla="*/ 37 h 4115"/>
              <a:gd name="T20" fmla="*/ 355 w 883"/>
              <a:gd name="T21" fmla="*/ 15 h 4115"/>
              <a:gd name="T22" fmla="*/ 512 w 883"/>
              <a:gd name="T23" fmla="*/ 7 h 4115"/>
              <a:gd name="T24" fmla="*/ 707 w 883"/>
              <a:gd name="T25" fmla="*/ 60 h 4115"/>
              <a:gd name="T26" fmla="*/ 797 w 883"/>
              <a:gd name="T27" fmla="*/ 142 h 4115"/>
              <a:gd name="T28" fmla="*/ 789 w 883"/>
              <a:gd name="T29" fmla="*/ 321 h 4115"/>
              <a:gd name="T30" fmla="*/ 804 w 883"/>
              <a:gd name="T31" fmla="*/ 658 h 4115"/>
              <a:gd name="T32" fmla="*/ 849 w 883"/>
              <a:gd name="T33" fmla="*/ 1047 h 4115"/>
              <a:gd name="T34" fmla="*/ 834 w 883"/>
              <a:gd name="T35" fmla="*/ 1586 h 4115"/>
              <a:gd name="T36" fmla="*/ 812 w 883"/>
              <a:gd name="T37" fmla="*/ 2199 h 4115"/>
              <a:gd name="T38" fmla="*/ 879 w 883"/>
              <a:gd name="T39" fmla="*/ 2812 h 4115"/>
              <a:gd name="T40" fmla="*/ 834 w 883"/>
              <a:gd name="T41" fmla="*/ 3329 h 4115"/>
              <a:gd name="T42" fmla="*/ 842 w 883"/>
              <a:gd name="T43" fmla="*/ 3957 h 4115"/>
              <a:gd name="T44" fmla="*/ 797 w 883"/>
              <a:gd name="T45" fmla="*/ 4054 h 4115"/>
              <a:gd name="T46" fmla="*/ 625 w 883"/>
              <a:gd name="T47" fmla="*/ 4084 h 4115"/>
              <a:gd name="T48" fmla="*/ 430 w 883"/>
              <a:gd name="T49" fmla="*/ 4039 h 4115"/>
              <a:gd name="T50" fmla="*/ 251 w 883"/>
              <a:gd name="T51" fmla="*/ 4069 h 4115"/>
              <a:gd name="T52" fmla="*/ 123 w 883"/>
              <a:gd name="T53" fmla="*/ 4114 h 4115"/>
              <a:gd name="T54" fmla="*/ 19 w 883"/>
              <a:gd name="T55" fmla="*/ 4062 h 4115"/>
              <a:gd name="T56" fmla="*/ 11 w 883"/>
              <a:gd name="T57" fmla="*/ 3875 h 4115"/>
              <a:gd name="T58" fmla="*/ 64 w 883"/>
              <a:gd name="T59" fmla="*/ 3598 h 4115"/>
              <a:gd name="T60" fmla="*/ 86 w 883"/>
              <a:gd name="T61" fmla="*/ 320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44" name="Freeform 4"/>
          <p:cNvSpPr>
            <a:spLocks/>
          </p:cNvSpPr>
          <p:nvPr/>
        </p:nvSpPr>
        <p:spPr bwMode="invGray">
          <a:xfrm>
            <a:off x="323850" y="1157288"/>
            <a:ext cx="152400" cy="914400"/>
          </a:xfrm>
          <a:custGeom>
            <a:avLst/>
            <a:gdLst>
              <a:gd name="T0" fmla="*/ 92 w 110"/>
              <a:gd name="T1" fmla="*/ 0 h 842"/>
              <a:gd name="T2" fmla="*/ 81 w 110"/>
              <a:gd name="T3" fmla="*/ 170 h 842"/>
              <a:gd name="T4" fmla="*/ 51 w 110"/>
              <a:gd name="T5" fmla="*/ 362 h 842"/>
              <a:gd name="T6" fmla="*/ 74 w 110"/>
              <a:gd name="T7" fmla="*/ 539 h 842"/>
              <a:gd name="T8" fmla="*/ 88 w 110"/>
              <a:gd name="T9" fmla="*/ 709 h 842"/>
              <a:gd name="T10" fmla="*/ 110 w 110"/>
              <a:gd name="T11" fmla="*/ 842 h 842"/>
              <a:gd name="T12" fmla="*/ 81 w 110"/>
              <a:gd name="T13" fmla="*/ 768 h 842"/>
              <a:gd name="T14" fmla="*/ 59 w 110"/>
              <a:gd name="T15" fmla="*/ 716 h 842"/>
              <a:gd name="T16" fmla="*/ 29 w 110"/>
              <a:gd name="T17" fmla="*/ 598 h 842"/>
              <a:gd name="T18" fmla="*/ 0 w 110"/>
              <a:gd name="T19" fmla="*/ 414 h 842"/>
              <a:gd name="T20" fmla="*/ 22 w 110"/>
              <a:gd name="T21" fmla="*/ 251 h 842"/>
              <a:gd name="T22" fmla="*/ 51 w 110"/>
              <a:gd name="T23" fmla="*/ 81 h 842"/>
              <a:gd name="T24" fmla="*/ 9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5" name="Rectangle 5"/>
          <p:cNvSpPr>
            <a:spLocks noGrp="1" noChangeArrowheads="1"/>
          </p:cNvSpPr>
          <p:nvPr>
            <p:ph type="title"/>
          </p:nvPr>
        </p:nvSpPr>
        <p:spPr bwMode="auto">
          <a:xfrm>
            <a:off x="517525" y="547688"/>
            <a:ext cx="85963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4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pitchFamily="66" charset="0"/>
              </a:defRPr>
            </a:lvl1pPr>
          </a:lstStyle>
          <a:p>
            <a:pPr>
              <a:defRPr/>
            </a:pPr>
            <a:endParaRPr lang="en-US"/>
          </a:p>
        </p:txBody>
      </p:sp>
      <p:sp>
        <p:nvSpPr>
          <p:cNvPr id="308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pitchFamily="66" charset="0"/>
              </a:defRPr>
            </a:lvl1pPr>
          </a:lstStyle>
          <a:p>
            <a:pPr>
              <a:defRPr/>
            </a:pPr>
            <a:endParaRPr lang="en-US"/>
          </a:p>
        </p:txBody>
      </p:sp>
      <p:sp>
        <p:nvSpPr>
          <p:cNvPr id="308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pitchFamily="66" charset="0"/>
              </a:defRPr>
            </a:lvl1pPr>
          </a:lstStyle>
          <a:p>
            <a:pPr>
              <a:defRPr/>
            </a:pPr>
            <a:fld id="{DDE6D481-6A8F-4B7D-86CD-08FF681110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Lst>
  <p:txStyles>
    <p:titleStyle>
      <a:lvl1pPr algn="l" rtl="0" eaLnBrk="0" fontAlgn="base" hangingPunct="0">
        <a:spcBef>
          <a:spcPct val="0"/>
        </a:spcBef>
        <a:spcAft>
          <a:spcPct val="0"/>
        </a:spcAft>
        <a:defRPr sz="4300">
          <a:solidFill>
            <a:schemeClr val="tx2"/>
          </a:solidFill>
          <a:latin typeface="+mj-lt"/>
          <a:ea typeface="+mj-ea"/>
          <a:cs typeface="+mj-cs"/>
        </a:defRPr>
      </a:lvl1pPr>
      <a:lvl2pPr algn="l" rtl="0" eaLnBrk="0" fontAlgn="base" hangingPunct="0">
        <a:spcBef>
          <a:spcPct val="0"/>
        </a:spcBef>
        <a:spcAft>
          <a:spcPct val="0"/>
        </a:spcAft>
        <a:defRPr sz="4300">
          <a:solidFill>
            <a:schemeClr val="tx2"/>
          </a:solidFill>
          <a:latin typeface="Comic Sans MS" pitchFamily="66" charset="0"/>
        </a:defRPr>
      </a:lvl2pPr>
      <a:lvl3pPr algn="l" rtl="0" eaLnBrk="0" fontAlgn="base" hangingPunct="0">
        <a:spcBef>
          <a:spcPct val="0"/>
        </a:spcBef>
        <a:spcAft>
          <a:spcPct val="0"/>
        </a:spcAft>
        <a:defRPr sz="4300">
          <a:solidFill>
            <a:schemeClr val="tx2"/>
          </a:solidFill>
          <a:latin typeface="Comic Sans MS" pitchFamily="66" charset="0"/>
        </a:defRPr>
      </a:lvl3pPr>
      <a:lvl4pPr algn="l" rtl="0" eaLnBrk="0" fontAlgn="base" hangingPunct="0">
        <a:spcBef>
          <a:spcPct val="0"/>
        </a:spcBef>
        <a:spcAft>
          <a:spcPct val="0"/>
        </a:spcAft>
        <a:defRPr sz="4300">
          <a:solidFill>
            <a:schemeClr val="tx2"/>
          </a:solidFill>
          <a:latin typeface="Comic Sans MS" pitchFamily="66" charset="0"/>
        </a:defRPr>
      </a:lvl4pPr>
      <a:lvl5pPr algn="l" rtl="0" eaLnBrk="0" fontAlgn="base" hangingPunct="0">
        <a:spcBef>
          <a:spcPct val="0"/>
        </a:spcBef>
        <a:spcAft>
          <a:spcPct val="0"/>
        </a:spcAft>
        <a:defRPr sz="4300">
          <a:solidFill>
            <a:schemeClr val="tx2"/>
          </a:solidFill>
          <a:latin typeface="Comic Sans MS" pitchFamily="66" charset="0"/>
        </a:defRPr>
      </a:lvl5pPr>
      <a:lvl6pPr marL="457200" algn="l" rtl="0" fontAlgn="base">
        <a:spcBef>
          <a:spcPct val="0"/>
        </a:spcBef>
        <a:spcAft>
          <a:spcPct val="0"/>
        </a:spcAft>
        <a:defRPr sz="4300">
          <a:solidFill>
            <a:schemeClr val="tx2"/>
          </a:solidFill>
          <a:latin typeface="Comic Sans MS" pitchFamily="66" charset="0"/>
        </a:defRPr>
      </a:lvl6pPr>
      <a:lvl7pPr marL="914400" algn="l" rtl="0" fontAlgn="base">
        <a:spcBef>
          <a:spcPct val="0"/>
        </a:spcBef>
        <a:spcAft>
          <a:spcPct val="0"/>
        </a:spcAft>
        <a:defRPr sz="4300">
          <a:solidFill>
            <a:schemeClr val="tx2"/>
          </a:solidFill>
          <a:latin typeface="Comic Sans MS" pitchFamily="66" charset="0"/>
        </a:defRPr>
      </a:lvl7pPr>
      <a:lvl8pPr marL="1371600" algn="l" rtl="0" fontAlgn="base">
        <a:spcBef>
          <a:spcPct val="0"/>
        </a:spcBef>
        <a:spcAft>
          <a:spcPct val="0"/>
        </a:spcAft>
        <a:defRPr sz="4300">
          <a:solidFill>
            <a:schemeClr val="tx2"/>
          </a:solidFill>
          <a:latin typeface="Comic Sans MS" pitchFamily="66" charset="0"/>
        </a:defRPr>
      </a:lvl8pPr>
      <a:lvl9pPr marL="1828800" algn="l" rtl="0" fontAlgn="base">
        <a:spcBef>
          <a:spcPct val="0"/>
        </a:spcBef>
        <a:spcAft>
          <a:spcPct val="0"/>
        </a:spcAft>
        <a:defRPr sz="43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defRPr>
      </a:lvl3pPr>
      <a:lvl4pPr marL="1600200" indent="-228600" algn="l" rtl="0" eaLnBrk="0" fontAlgn="base" hangingPunct="0">
        <a:spcBef>
          <a:spcPct val="20000"/>
        </a:spcBef>
        <a:spcAft>
          <a:spcPct val="0"/>
        </a:spcAft>
        <a:buBlip>
          <a:blip r:embed="rId14"/>
        </a:buBlip>
        <a:defRPr sz="2000">
          <a:solidFill>
            <a:schemeClr val="tx1"/>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defRPr>
      </a:lvl5pPr>
      <a:lvl6pPr marL="2514600" indent="-228600" algn="l" rtl="0" fontAlgn="base">
        <a:spcBef>
          <a:spcPct val="20000"/>
        </a:spcBef>
        <a:spcAft>
          <a:spcPct val="0"/>
        </a:spcAft>
        <a:buSzPct val="60000"/>
        <a:buBlip>
          <a:blip r:embed="rId15"/>
        </a:buBlip>
        <a:defRPr sz="2000">
          <a:solidFill>
            <a:schemeClr val="tx1"/>
          </a:solidFill>
          <a:latin typeface="+mn-lt"/>
        </a:defRPr>
      </a:lvl6pPr>
      <a:lvl7pPr marL="2971800" indent="-228600" algn="l" rtl="0" fontAlgn="base">
        <a:spcBef>
          <a:spcPct val="20000"/>
        </a:spcBef>
        <a:spcAft>
          <a:spcPct val="0"/>
        </a:spcAft>
        <a:buSzPct val="60000"/>
        <a:buBlip>
          <a:blip r:embed="rId15"/>
        </a:buBlip>
        <a:defRPr sz="2000">
          <a:solidFill>
            <a:schemeClr val="tx1"/>
          </a:solidFill>
          <a:latin typeface="+mn-lt"/>
        </a:defRPr>
      </a:lvl7pPr>
      <a:lvl8pPr marL="3429000" indent="-228600" algn="l" rtl="0" fontAlgn="base">
        <a:spcBef>
          <a:spcPct val="20000"/>
        </a:spcBef>
        <a:spcAft>
          <a:spcPct val="0"/>
        </a:spcAft>
        <a:buSzPct val="60000"/>
        <a:buBlip>
          <a:blip r:embed="rId15"/>
        </a:buBlip>
        <a:defRPr sz="2000">
          <a:solidFill>
            <a:schemeClr val="tx1"/>
          </a:solidFill>
          <a:latin typeface="+mn-lt"/>
        </a:defRPr>
      </a:lvl8pPr>
      <a:lvl9pPr marL="3886200" indent="-228600" algn="l" rtl="0" fontAlgn="base">
        <a:spcBef>
          <a:spcPct val="20000"/>
        </a:spcBef>
        <a:spcAft>
          <a:spcPct val="0"/>
        </a:spcAft>
        <a:buSzPct val="60000"/>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51DBFECD-B8DD-411A-B103-0DA60B3762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6"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defRPr>
            </a:lvl1pPr>
          </a:lstStyle>
          <a:p>
            <a:pPr>
              <a:defRPr/>
            </a:pPr>
            <a:fld id="{27BBAB9A-0EB2-4E26-B063-671B26B4E5FD}" type="datetimeFigureOut">
              <a:rPr lang="en-US"/>
              <a:pPr>
                <a:defRPr/>
              </a:pPr>
              <a:t>8/12/2016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AF6D6BE9-0C7E-4CBE-BC1E-250660B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2" r:id="rId1"/>
    <p:sldLayoutId id="2147484803" r:id="rId2"/>
    <p:sldLayoutId id="2147484843" r:id="rId3"/>
    <p:sldLayoutId id="2147484804" r:id="rId4"/>
    <p:sldLayoutId id="2147484805" r:id="rId5"/>
    <p:sldLayoutId id="2147484806" r:id="rId6"/>
    <p:sldLayoutId id="2147484807" r:id="rId7"/>
    <p:sldLayoutId id="2147484844" r:id="rId8"/>
    <p:sldLayoutId id="2147484845" r:id="rId9"/>
    <p:sldLayoutId id="2147484808" r:id="rId10"/>
    <p:sldLayoutId id="214748480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6" descr="Scan1080Base.png"/>
          <p:cNvPicPr>
            <a:picLocks noChangeAspect="1"/>
          </p:cNvPicPr>
          <p:nvPr/>
        </p:nvPicPr>
        <p:blipFill>
          <a:blip r:embed="rId14">
            <a:lum brigh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rot="-5400000">
            <a:off x="-673893" y="2807493"/>
            <a:ext cx="5321300" cy="18399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effectLst/>
                <a:latin typeface="+mn-lt"/>
              </a:defRPr>
            </a:lvl1pPr>
          </a:lstStyle>
          <a:p>
            <a:pPr>
              <a:defRPr/>
            </a:pPr>
            <a:fld id="{CE573AD1-639A-4C5F-AC62-9EAFD7C3042C}" type="datetimeFigureOut">
              <a:rPr lang="en-US"/>
              <a:pPr>
                <a:defRPr/>
              </a:pPr>
              <a:t>8/12/2016</a:t>
            </a:fld>
            <a:endParaRPr lang="en-US"/>
          </a:p>
        </p:txBody>
      </p:sp>
      <p:sp>
        <p:nvSpPr>
          <p:cNvPr id="5" name="Footer Placeholder 4"/>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712788" y="531813"/>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2400">
                <a:solidFill>
                  <a:prstClr val="white">
                    <a:tint val="75000"/>
                  </a:prstClr>
                </a:solidFill>
                <a:latin typeface="+mn-lt"/>
              </a:defRPr>
            </a:lvl1pPr>
          </a:lstStyle>
          <a:p>
            <a:pPr>
              <a:defRPr/>
            </a:pPr>
            <a:fld id="{60EB58D7-74FC-4F90-B6CB-0F1164CA782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transition spd="slow">
    <p:pull/>
  </p:transition>
  <p:timing>
    <p:tnLst>
      <p:par>
        <p:cTn id="1" dur="indefinite" restart="never" nodeType="tmRoot"/>
      </p:par>
    </p:tnLst>
  </p:timing>
  <p:txStyles>
    <p:titleStyle>
      <a:lvl1pPr algn="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4400">
          <a:solidFill>
            <a:schemeClr val="tx1"/>
          </a:solidFill>
          <a:latin typeface="Rockwell" panose="02060603020205020403" pitchFamily="18" charset="0"/>
        </a:defRPr>
      </a:lvl2pPr>
      <a:lvl3pPr algn="r" rtl="0" eaLnBrk="0" fontAlgn="base" hangingPunct="0">
        <a:spcBef>
          <a:spcPct val="0"/>
        </a:spcBef>
        <a:spcAft>
          <a:spcPct val="0"/>
        </a:spcAft>
        <a:defRPr sz="4400">
          <a:solidFill>
            <a:schemeClr val="tx1"/>
          </a:solidFill>
          <a:latin typeface="Rockwell" panose="02060603020205020403" pitchFamily="18" charset="0"/>
        </a:defRPr>
      </a:lvl3pPr>
      <a:lvl4pPr algn="r" rtl="0" eaLnBrk="0" fontAlgn="base" hangingPunct="0">
        <a:spcBef>
          <a:spcPct val="0"/>
        </a:spcBef>
        <a:spcAft>
          <a:spcPct val="0"/>
        </a:spcAft>
        <a:defRPr sz="4400">
          <a:solidFill>
            <a:schemeClr val="tx1"/>
          </a:solidFill>
          <a:latin typeface="Rockwell" panose="02060603020205020403" pitchFamily="18" charset="0"/>
        </a:defRPr>
      </a:lvl4pPr>
      <a:lvl5pPr algn="r" rtl="0" eaLnBrk="0" fontAlgn="base" hangingPunct="0">
        <a:spcBef>
          <a:spcPct val="0"/>
        </a:spcBef>
        <a:spcAft>
          <a:spcPct val="0"/>
        </a:spcAft>
        <a:defRPr sz="4400">
          <a:solidFill>
            <a:schemeClr val="tx1"/>
          </a:solidFill>
          <a:latin typeface="Rockwell" panose="020606030202050204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ts val="600"/>
        </a:spcAft>
        <a:buSzPct val="160000"/>
        <a:buFont typeface="Wingdings" panose="05000000000000000000"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0250" indent="-365125" algn="l" rtl="0" eaLnBrk="0" fontAlgn="base" hangingPunct="0">
        <a:spcBef>
          <a:spcPct val="20000"/>
        </a:spcBef>
        <a:spcAft>
          <a:spcPts val="600"/>
        </a:spcAft>
        <a:buSzPct val="160000"/>
        <a:buFont typeface="Wingdings" panose="05000000000000000000"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6963" indent="-319088" algn="l" rtl="0" eaLnBrk="0" fontAlgn="base" hangingPunct="0">
        <a:spcBef>
          <a:spcPct val="20000"/>
        </a:spcBef>
        <a:spcAft>
          <a:spcPts val="600"/>
        </a:spcAft>
        <a:buSzPct val="160000"/>
        <a:buFont typeface="Wingdings" panose="05000000000000000000"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3050" algn="l" rtl="0" eaLnBrk="0" fontAlgn="base" hangingPunct="0">
        <a:spcBef>
          <a:spcPct val="20000"/>
        </a:spcBef>
        <a:spcAft>
          <a:spcPts val="600"/>
        </a:spcAft>
        <a:buSzPct val="160000"/>
        <a:buFont typeface="Wingdings" panose="05000000000000000000"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4pPr>
      <a:lvl5pPr marL="1644650" indent="-273050" algn="l" rtl="0" eaLnBrk="0" fontAlgn="base" hangingPunct="0">
        <a:spcBef>
          <a:spcPct val="20000"/>
        </a:spcBef>
        <a:spcAft>
          <a:spcPts val="600"/>
        </a:spcAft>
        <a:buSzPct val="160000"/>
        <a:buFont typeface="Wingdings" panose="05000000000000000000" pitchFamily="2" charset="2"/>
        <a:buChar char=""/>
        <a:defRPr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ts val="0"/>
              </a:spcBef>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ts val="0"/>
              </a:spcBef>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ts val="0"/>
              </a:spcBef>
              <a:defRPr sz="1200">
                <a:solidFill>
                  <a:schemeClr val="tx1">
                    <a:tint val="75000"/>
                  </a:schemeClr>
                </a:solidFill>
                <a:latin typeface="+mn-lt"/>
              </a:defRPr>
            </a:lvl1pPr>
          </a:lstStyle>
          <a:p>
            <a:pPr>
              <a:defRPr/>
            </a:pPr>
            <a:fld id="{3DC76691-6293-4BBB-995C-8F21EB9C4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52" name="Group 3"/>
            <p:cNvGrpSpPr>
              <a:grpSpLocks/>
            </p:cNvGrpSpPr>
            <p:nvPr/>
          </p:nvGrpSpPr>
          <p:grpSpPr bwMode="auto">
            <a:xfrm>
              <a:off x="0" y="0"/>
              <a:ext cx="5760" cy="4320"/>
              <a:chOff x="0" y="0"/>
              <a:chExt cx="5760" cy="4320"/>
            </a:xfrm>
          </p:grpSpPr>
          <p:sp>
            <p:nvSpPr>
              <p:cNvPr id="10255"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256"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grpSp>
          <p:nvGrpSpPr>
            <p:cNvPr id="6153" name="Group 6"/>
            <p:cNvGrpSpPr>
              <a:grpSpLocks/>
            </p:cNvGrpSpPr>
            <p:nvPr/>
          </p:nvGrpSpPr>
          <p:grpSpPr bwMode="auto">
            <a:xfrm>
              <a:off x="0" y="0"/>
              <a:ext cx="1667" cy="3613"/>
              <a:chOff x="0" y="0"/>
              <a:chExt cx="1667" cy="3613"/>
            </a:xfrm>
          </p:grpSpPr>
          <p:pic>
            <p:nvPicPr>
              <p:cNvPr id="6154" name="Picture 7" descr="grap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63" y="0"/>
                <a:ext cx="534"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5" name="Group 8"/>
              <p:cNvGrpSpPr>
                <a:grpSpLocks/>
              </p:cNvGrpSpPr>
              <p:nvPr/>
            </p:nvGrpSpPr>
            <p:grpSpPr bwMode="auto">
              <a:xfrm>
                <a:off x="226" y="0"/>
                <a:ext cx="80" cy="3613"/>
                <a:chOff x="226" y="0"/>
                <a:chExt cx="80" cy="3613"/>
              </a:xfrm>
            </p:grpSpPr>
            <p:sp>
              <p:nvSpPr>
                <p:cNvPr id="10253"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sp>
              <p:nvSpPr>
                <p:cNvPr id="10254"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sp>
            <p:nvSpPr>
              <p:cNvPr id="10252"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defRPr/>
                </a:pPr>
                <a:endParaRPr lang="en-US" altLang="en-US" sz="4800">
                  <a:solidFill>
                    <a:srgbClr val="660066"/>
                  </a:solidFill>
                  <a:latin typeface="Tiempo"/>
                </a:endParaRPr>
              </a:p>
            </p:txBody>
          </p:sp>
        </p:grpSp>
      </p:grpSp>
      <p:sp>
        <p:nvSpPr>
          <p:cNvPr id="6147" name="Rectangle 12"/>
          <p:cNvSpPr>
            <a:spLocks noGrp="1" noChangeArrowheads="1"/>
          </p:cNvSpPr>
          <p:nvPr>
            <p:ph type="title"/>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Rectangle 13"/>
          <p:cNvSpPr>
            <a:spLocks noGrp="1" noChangeArrowheads="1"/>
          </p:cNvSpPr>
          <p:nvPr>
            <p:ph type="body" idx="1"/>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2" name="Rectangle 14"/>
          <p:cNvSpPr>
            <a:spLocks noGrp="1" noChangeArrowheads="1"/>
          </p:cNvSpPr>
          <p:nvPr>
            <p:ph type="dt" sz="half" idx="2"/>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660066"/>
                </a:solidFill>
                <a:latin typeface="+mn-lt"/>
              </a:defRPr>
            </a:lvl1pPr>
          </a:lstStyle>
          <a:p>
            <a:pPr>
              <a:defRPr/>
            </a:pPr>
            <a:endParaRPr lang="en-US"/>
          </a:p>
        </p:txBody>
      </p:sp>
      <p:sp>
        <p:nvSpPr>
          <p:cNvPr id="2063" name="Rectangle 15"/>
          <p:cNvSpPr>
            <a:spLocks noGrp="1" noChangeArrowheads="1"/>
          </p:cNvSpPr>
          <p:nvPr>
            <p:ph type="ftr" sz="quarter" idx="3"/>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660066"/>
                </a:solidFill>
                <a:latin typeface="+mn-lt"/>
              </a:defRPr>
            </a:lvl1pPr>
          </a:lstStyle>
          <a:p>
            <a:pPr>
              <a:defRPr/>
            </a:pPr>
            <a:endParaRPr lang="en-US"/>
          </a:p>
        </p:txBody>
      </p:sp>
      <p:sp>
        <p:nvSpPr>
          <p:cNvPr id="2064" name="Rectangle 16"/>
          <p:cNvSpPr>
            <a:spLocks noGrp="1" noChangeArrowheads="1"/>
          </p:cNvSpPr>
          <p:nvPr>
            <p:ph type="sldNum" sz="quarter" idx="4"/>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660066"/>
                </a:solidFill>
                <a:latin typeface="+mn-lt"/>
              </a:defRPr>
            </a:lvl1pPr>
          </a:lstStyle>
          <a:p>
            <a:pPr>
              <a:defRPr/>
            </a:pPr>
            <a:fld id="{5A12C8C6-CE64-4FAE-9D1A-D563D1D082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8"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transition spd="med" advClick="0" advTm="2500">
    <p:random/>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eaLnBrk="1" fontAlgn="base" hangingPunct="1">
        <a:spcBef>
          <a:spcPct val="0"/>
        </a:spcBef>
        <a:spcAft>
          <a:spcPct val="0"/>
        </a:spcAft>
        <a:defRPr kumimoji="1" sz="4400">
          <a:solidFill>
            <a:schemeClr val="tx2"/>
          </a:solidFill>
          <a:latin typeface="Impact" pitchFamily="34" charset="0"/>
        </a:defRPr>
      </a:lvl6pPr>
      <a:lvl7pPr marL="914400" algn="l" rtl="0" eaLnBrk="1" fontAlgn="base" hangingPunct="1">
        <a:spcBef>
          <a:spcPct val="0"/>
        </a:spcBef>
        <a:spcAft>
          <a:spcPct val="0"/>
        </a:spcAft>
        <a:defRPr kumimoji="1" sz="4400">
          <a:solidFill>
            <a:schemeClr val="tx2"/>
          </a:solidFill>
          <a:latin typeface="Impact" pitchFamily="34" charset="0"/>
        </a:defRPr>
      </a:lvl7pPr>
      <a:lvl8pPr marL="1371600" algn="l" rtl="0" eaLnBrk="1" fontAlgn="base" hangingPunct="1">
        <a:spcBef>
          <a:spcPct val="0"/>
        </a:spcBef>
        <a:spcAft>
          <a:spcPct val="0"/>
        </a:spcAft>
        <a:defRPr kumimoji="1" sz="4400">
          <a:solidFill>
            <a:schemeClr val="tx2"/>
          </a:solidFill>
          <a:latin typeface="Impact" pitchFamily="34" charset="0"/>
        </a:defRPr>
      </a:lvl8pPr>
      <a:lvl9pPr marL="1828800" algn="l" rtl="0" eaLnBrk="1" fontAlgn="base" hangingPunct="1">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a:defRPr sz="1200">
                <a:solidFill>
                  <a:prstClr val="white">
                    <a:tint val="75000"/>
                  </a:prstClr>
                </a:solidFill>
              </a:defRPr>
            </a:lvl1pPr>
          </a:lstStyle>
          <a:p>
            <a:pPr>
              <a:defRPr/>
            </a:pPr>
            <a:fld id="{E6584D8B-6893-4482-91D7-9DB2D600E3FC}" type="datetimeFigureOut">
              <a:rPr lang="en-US"/>
              <a:pPr>
                <a:defRPr/>
              </a:pPr>
              <a:t>8/12/2016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a:defRPr sz="1200">
                <a:solidFill>
                  <a:prstClr val="white">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a:defRPr sz="1200">
                <a:solidFill>
                  <a:prstClr val="white">
                    <a:tint val="75000"/>
                  </a:prstClr>
                </a:solidFill>
              </a:defRPr>
            </a:lvl1pPr>
          </a:lstStyle>
          <a:p>
            <a:pPr>
              <a:defRPr/>
            </a:pPr>
            <a:fld id="{B3B8E2F6-0F45-4B4E-8648-CA722B4A2CD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197"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Franklin Gothic Book"/>
                <a:cs typeface="+mn-cs"/>
              </a:defRPr>
            </a:lvl1pPr>
          </a:lstStyle>
          <a:p>
            <a:pPr>
              <a:defRPr/>
            </a:pPr>
            <a:fld id="{3982490E-0592-4918-A708-7A21E322DC67}" type="datetimeFigureOut">
              <a:rPr lang="en-US"/>
              <a:pPr>
                <a:defRPr/>
              </a:pPr>
              <a:t>8/12/2016</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Franklin Gothic Book"/>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eaLnBrk="1" fontAlgn="auto" hangingPunct="1">
              <a:spcBef>
                <a:spcPts val="0"/>
              </a:spcBef>
              <a:spcAft>
                <a:spcPts val="0"/>
              </a:spcAft>
              <a:defRPr sz="1650">
                <a:solidFill>
                  <a:srgbClr val="FFFFFF"/>
                </a:solidFill>
                <a:latin typeface="Franklin Gothic Book"/>
                <a:cs typeface="+mn-cs"/>
              </a:defRPr>
            </a:lvl1pPr>
          </a:lstStyle>
          <a:p>
            <a:pPr>
              <a:defRPr/>
            </a:pPr>
            <a:fld id="{9F046E65-E256-493A-94B1-7D3019AA0A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9221"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Franklin Gothic Book"/>
                <a:cs typeface="+mn-cs"/>
              </a:defRPr>
            </a:lvl1pPr>
          </a:lstStyle>
          <a:p>
            <a:pPr>
              <a:defRPr/>
            </a:pPr>
            <a:fld id="{5CB73615-797E-46A9-B08B-BEA1F56D1716}" type="datetimeFigureOut">
              <a:rPr lang="en-US"/>
              <a:pPr>
                <a:defRPr/>
              </a:pPr>
              <a:t>8/12/2016</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Franklin Gothic Book"/>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eaLnBrk="1" fontAlgn="auto" hangingPunct="1">
              <a:spcBef>
                <a:spcPts val="0"/>
              </a:spcBef>
              <a:spcAft>
                <a:spcPts val="0"/>
              </a:spcAft>
              <a:defRPr sz="1650">
                <a:solidFill>
                  <a:srgbClr val="FFFFFF"/>
                </a:solidFill>
                <a:latin typeface="Franklin Gothic Book"/>
                <a:cs typeface="+mn-cs"/>
              </a:defRPr>
            </a:lvl1pPr>
          </a:lstStyle>
          <a:p>
            <a:pPr>
              <a:defRPr/>
            </a:pPr>
            <a:fld id="{D9D60755-6231-45EC-91DA-17B87C4E0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8.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8.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hyperlink" Target="http://fosterkat.com/" TargetMode="External"/><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hyperlink" Target="http://fosterkat.com/" TargetMode="External"/><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locker%20chandelier&amp;source=images&amp;cd=&amp;cad=rja&amp;docid=UqeNnHZZUHP4EM&amp;tbnid=BmsxWXYEWpgarM:&amp;ved=0CAUQjRw&amp;url=http://glenrock.tipsfromtown.com/2012/08/20/locker-luxe/&amp;ei=y-cDUt6nDvDYyQGjqoDADQ&amp;bvm=bv.50500085,d.aWc&amp;psig=AFQjCNHRJfMqPokJVn4CuwQhQA9zpmTMlg&amp;ust=1376074006095554"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google.com/url?sa=i&amp;rct=j&amp;q=locker%20chandelier&amp;source=images&amp;cd=&amp;cad=rja&amp;docid=Wpb9RAW6kg4xZM&amp;tbnid=hua5JmsE6du8HM:&amp;ved=0CAUQjRw&amp;url=http://www.time2saveworkshops.com/locker-chandeliers-from-14-shipped/&amp;ei=FegDUprZC6bbyQGFpoCQDA&amp;bvm=bv.50500085,d.aWc&amp;psig=AFQjCNHRJfMqPokJVn4CuwQhQA9zpmTMlg&amp;ust=137607400609555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locker%20SHELVES&amp;source=images&amp;cd=&amp;cad=rja&amp;docid=jEkx2B3eLxGOXM&amp;tbnid=7gN-7MqzjNvXhM:&amp;ved=0CAUQjRw&amp;url=http://askville.amazon.com/organized-Stacking-Locker-Shelf--Powder-Blue-Industrial-Wire/AnswerViewer.do?requestId=17274418&amp;ei=C-kDUtbRKeSNygGJr4HYBQ&amp;bvm=bv.50500085,d.aWc&amp;psig=AFQjCNGLrxE97rRIhgUdy5nQNTlRWckzyg&amp;ust=1376074208873666"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google.com/url?sa=i&amp;rct=j&amp;q=locker%20SHELVES&amp;source=images&amp;cd=&amp;cad=rja&amp;docid=QrVsthmDgYK3AM&amp;tbnid=P0EkGfKHOHjQpM:&amp;ved=0CAUQjRw&amp;url=http://flairberry.blogspot.com/2012/08/an-it-girls-guide-to-staying-organized.html&amp;ei=QekDUrWPLJTeyQHot4HgDw&amp;bvm=bv.50500085,d.aWc&amp;psig=AFQjCNGLrxE97rRIhgUdy5nQNTlRWckzyg&amp;ust=137607420887366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8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01.xml"/><Relationship Id="rId4" Type="http://schemas.openxmlformats.org/officeDocument/2006/relationships/image" Target="../media/image40.jpeg"/></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101.xml"/><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101.xml"/><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37.png"/><Relationship Id="rId1" Type="http://schemas.openxmlformats.org/officeDocument/2006/relationships/slideLayout" Target="../slideLayouts/slideLayout10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3.jpeg"/><Relationship Id="rId1" Type="http://schemas.openxmlformats.org/officeDocument/2006/relationships/slideLayout" Target="../slideLayouts/slideLayout101.xml"/><Relationship Id="rId6" Type="http://schemas.openxmlformats.org/officeDocument/2006/relationships/image" Target="../media/image10.png"/><Relationship Id="rId5" Type="http://schemas.openxmlformats.org/officeDocument/2006/relationships/image" Target="../media/image55.jpeg"/><Relationship Id="rId4" Type="http://schemas.openxmlformats.org/officeDocument/2006/relationships/image" Target="../media/image54.jpeg"/></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57.gif"/></Relationships>
</file>

<file path=ppt/slides/_rels/slide8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ext Box 8"/>
          <p:cNvSpPr txBox="1">
            <a:spLocks noChangeArrowheads="1"/>
          </p:cNvSpPr>
          <p:nvPr/>
        </p:nvSpPr>
        <p:spPr bwMode="auto">
          <a:xfrm>
            <a:off x="1066800" y="117475"/>
            <a:ext cx="7788275"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8800" kern="0" dirty="0">
                <a:solidFill>
                  <a:srgbClr val="660066"/>
                </a:solidFill>
              </a:rPr>
              <a:t>WELCOME BACK</a:t>
            </a:r>
          </a:p>
          <a:p>
            <a:pPr algn="ctr">
              <a:defRPr/>
            </a:pPr>
            <a:endParaRPr lang="en-US" sz="4000" kern="0" dirty="0">
              <a:solidFill>
                <a:srgbClr val="660066"/>
              </a:solidFill>
            </a:endParaRPr>
          </a:p>
          <a:p>
            <a:pPr algn="ctr">
              <a:defRPr/>
            </a:pPr>
            <a:r>
              <a:rPr lang="en-US" sz="8800" kern="0" dirty="0">
                <a:solidFill>
                  <a:srgbClr val="660066"/>
                </a:solidFill>
              </a:rPr>
              <a:t>TO THE</a:t>
            </a:r>
          </a:p>
          <a:p>
            <a:pPr algn="ctr">
              <a:defRPr/>
            </a:pPr>
            <a:endParaRPr lang="en-US" sz="4000" kern="0" dirty="0">
              <a:solidFill>
                <a:srgbClr val="660066"/>
              </a:solidFill>
            </a:endParaRPr>
          </a:p>
          <a:p>
            <a:pPr algn="ctr">
              <a:defRPr/>
            </a:pPr>
            <a:r>
              <a:rPr lang="en-US" sz="8800" kern="0" dirty="0">
                <a:solidFill>
                  <a:srgbClr val="660066"/>
                </a:solidFill>
              </a:rPr>
              <a:t>JUNIOR HIGH</a:t>
            </a:r>
          </a:p>
        </p:txBody>
      </p:sp>
      <p:pic>
        <p:nvPicPr>
          <p:cNvPr id="107523" name="Picture 11" descr="C:\Users\Kathy\AppData\Local\Microsoft\Windows\Temporary Internet Files\Content.IE5\ASH0SQL0\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1247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12" descr="C:\Users\Kathy\AppData\Local\Microsoft\Windows\Temporary Internet Files\Content.IE5\ASH0SQL0\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71800"/>
            <a:ext cx="1247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sz="6000" u="sng" smtClean="0">
                <a:latin typeface="Century Gothic" panose="020B0502020202020204" pitchFamily="34" charset="0"/>
                <a:ea typeface="Century Gothic" panose="020B0502020202020204" pitchFamily="34" charset="0"/>
                <a:cs typeface="Century Gothic" panose="020B0502020202020204" pitchFamily="34" charset="0"/>
              </a:rPr>
              <a:t>Consideration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sz="5000" dirty="0">
                <a:latin typeface="Century Gothic"/>
                <a:cs typeface="Century Gothic"/>
              </a:rPr>
              <a:t>Follow all uniform/free dress policies</a:t>
            </a:r>
          </a:p>
          <a:p>
            <a:pPr eaLnBrk="1" fontAlgn="auto" hangingPunct="1">
              <a:spcAft>
                <a:spcPts val="0"/>
              </a:spcAft>
              <a:buFont typeface="Arial"/>
              <a:buChar char="•"/>
              <a:defRPr/>
            </a:pPr>
            <a:r>
              <a:rPr lang="en-US" sz="5000" dirty="0">
                <a:latin typeface="Century Gothic"/>
                <a:cs typeface="Century Gothic"/>
              </a:rPr>
              <a:t>Use proper language</a:t>
            </a:r>
          </a:p>
          <a:p>
            <a:pPr eaLnBrk="1" fontAlgn="auto" hangingPunct="1">
              <a:spcAft>
                <a:spcPts val="0"/>
              </a:spcAft>
              <a:buFont typeface="Arial"/>
              <a:buChar char="•"/>
              <a:defRPr/>
            </a:pPr>
            <a:r>
              <a:rPr lang="en-US" sz="5000" dirty="0">
                <a:latin typeface="Century Gothic"/>
                <a:cs typeface="Century Gothic"/>
              </a:rPr>
              <a:t>Listen without interruption</a:t>
            </a:r>
          </a:p>
          <a:p>
            <a:pPr eaLnBrk="1" fontAlgn="auto" hangingPunct="1">
              <a:spcAft>
                <a:spcPts val="0"/>
              </a:spcAft>
              <a:buFont typeface="Arial"/>
              <a:buChar char="•"/>
              <a:defRPr/>
            </a:pPr>
            <a:r>
              <a:rPr lang="en-US" sz="5000" dirty="0">
                <a:latin typeface="Century Gothic"/>
                <a:cs typeface="Century Gothic"/>
              </a:rPr>
              <a:t>Be considerate and appreciate volunteers/campus visitors</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304800"/>
            <a:ext cx="8229600" cy="1143000"/>
          </a:xfrm>
        </p:spPr>
        <p:txBody>
          <a:bodyPr/>
          <a:lstStyle/>
          <a:p>
            <a:pPr eaLnBrk="1" hangingPunct="1"/>
            <a:r>
              <a:rPr lang="en-US" altLang="en-US" sz="6000" u="sng" smtClean="0">
                <a:latin typeface="Century Gothic" panose="020B0502020202020204" pitchFamily="34" charset="0"/>
                <a:ea typeface="Century Gothic" panose="020B0502020202020204" pitchFamily="34" charset="0"/>
                <a:cs typeface="Century Gothic" panose="020B0502020202020204" pitchFamily="34" charset="0"/>
              </a:rPr>
              <a:t>Honesty</a:t>
            </a:r>
          </a:p>
        </p:txBody>
      </p:sp>
      <p:sp>
        <p:nvSpPr>
          <p:cNvPr id="119811" name="Content Placeholder 2"/>
          <p:cNvSpPr>
            <a:spLocks noGrp="1"/>
          </p:cNvSpPr>
          <p:nvPr>
            <p:ph idx="1"/>
          </p:nvPr>
        </p:nvSpPr>
        <p:spPr/>
        <p:txBody>
          <a:bodyPr/>
          <a:lstStyle/>
          <a:p>
            <a:pPr eaLnBrk="1" hangingPunct="1"/>
            <a:r>
              <a:rPr lang="en-US" altLang="en-US" sz="5000" smtClean="0">
                <a:latin typeface="Century Gothic" panose="020B0502020202020204" pitchFamily="34" charset="0"/>
                <a:ea typeface="Century Gothic" panose="020B0502020202020204" pitchFamily="34" charset="0"/>
                <a:cs typeface="Century Gothic" panose="020B0502020202020204" pitchFamily="34" charset="0"/>
              </a:rPr>
              <a:t>Be honest at all times</a:t>
            </a:r>
          </a:p>
          <a:p>
            <a:pPr eaLnBrk="1" hangingPunct="1"/>
            <a:r>
              <a:rPr lang="en-US" altLang="en-US" sz="5000" smtClean="0">
                <a:latin typeface="Century Gothic" panose="020B0502020202020204" pitchFamily="34" charset="0"/>
                <a:ea typeface="Century Gothic" panose="020B0502020202020204" pitchFamily="34" charset="0"/>
                <a:cs typeface="Century Gothic" panose="020B0502020202020204" pitchFamily="34" charset="0"/>
              </a:rPr>
              <a:t>Do your own work</a:t>
            </a:r>
          </a:p>
          <a:p>
            <a:pPr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58013" y="6419850"/>
            <a:ext cx="1717675" cy="369888"/>
          </a:xfrm>
          <a:prstGeom prst="rect">
            <a:avLst/>
          </a:prstGeom>
          <a:noFill/>
        </p:spPr>
        <p:txBody>
          <a:bodyPr wrap="none">
            <a:spAutoFit/>
          </a:bodyPr>
          <a:lstStyle/>
          <a:p>
            <a:pPr defTabSz="457200" eaLnBrk="1" fontAlgn="auto" hangingPunct="1">
              <a:spcBef>
                <a:spcPts val="0"/>
              </a:spcBef>
              <a:spcAft>
                <a:spcPts val="0"/>
              </a:spcAft>
              <a:defRPr/>
            </a:pPr>
            <a:r>
              <a:rPr lang="en-US" kern="0" dirty="0">
                <a:solidFill>
                  <a:prstClr val="white"/>
                </a:solidFill>
              </a:rPr>
              <a:t>FRONT OF CARD</a:t>
            </a:r>
          </a:p>
        </p:txBody>
      </p:sp>
      <p:graphicFrame>
        <p:nvGraphicFramePr>
          <p:cNvPr id="120835" name="Object 7"/>
          <p:cNvGraphicFramePr>
            <a:graphicFrameLocks noChangeAspect="1"/>
          </p:cNvGraphicFramePr>
          <p:nvPr/>
        </p:nvGraphicFramePr>
        <p:xfrm>
          <a:off x="123825" y="190500"/>
          <a:ext cx="8782050" cy="6132513"/>
        </p:xfrm>
        <a:graphic>
          <a:graphicData uri="http://schemas.openxmlformats.org/presentationml/2006/ole">
            <mc:AlternateContent xmlns:mc="http://schemas.openxmlformats.org/markup-compatibility/2006">
              <mc:Choice xmlns:v="urn:schemas-microsoft-com:vml" Requires="v">
                <p:oleObj spid="_x0000_s120836" name="Document" r:id="rId4" imgW="6273569" imgH="4381339" progId="Word.Document.12">
                  <p:embed/>
                </p:oleObj>
              </mc:Choice>
              <mc:Fallback>
                <p:oleObj name="Document" r:id="rId4" imgW="6273569" imgH="4381339" progId="Word.Document.1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90500"/>
                        <a:ext cx="8782050"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1575" y="6369050"/>
            <a:ext cx="1355725" cy="368300"/>
          </a:xfrm>
          <a:prstGeom prst="rect">
            <a:avLst/>
          </a:prstGeom>
          <a:noFill/>
        </p:spPr>
        <p:txBody>
          <a:bodyPr wrap="none">
            <a:spAutoFit/>
          </a:bodyPr>
          <a:lstStyle/>
          <a:p>
            <a:pPr defTabSz="457200" eaLnBrk="1" fontAlgn="auto" hangingPunct="1">
              <a:spcBef>
                <a:spcPts val="0"/>
              </a:spcBef>
              <a:spcAft>
                <a:spcPts val="0"/>
              </a:spcAft>
              <a:defRPr/>
            </a:pPr>
            <a:r>
              <a:rPr lang="en-US" kern="0" dirty="0">
                <a:solidFill>
                  <a:prstClr val="white"/>
                </a:solidFill>
              </a:rPr>
              <a:t>Back of Card</a:t>
            </a:r>
          </a:p>
        </p:txBody>
      </p:sp>
      <p:graphicFrame>
        <p:nvGraphicFramePr>
          <p:cNvPr id="121859" name="Object 6"/>
          <p:cNvGraphicFramePr>
            <a:graphicFrameLocks noChangeAspect="1"/>
          </p:cNvGraphicFramePr>
          <p:nvPr/>
        </p:nvGraphicFramePr>
        <p:xfrm>
          <a:off x="282575" y="165100"/>
          <a:ext cx="8210550" cy="6203950"/>
        </p:xfrm>
        <a:graphic>
          <a:graphicData uri="http://schemas.openxmlformats.org/presentationml/2006/ole">
            <mc:AlternateContent xmlns:mc="http://schemas.openxmlformats.org/markup-compatibility/2006">
              <mc:Choice xmlns:v="urn:schemas-microsoft-com:vml" Requires="v">
                <p:oleObj spid="_x0000_s121860" name="Document" r:id="rId4" imgW="6286269" imgH="4749625" progId="Word.Document.12">
                  <p:embed/>
                </p:oleObj>
              </mc:Choice>
              <mc:Fallback>
                <p:oleObj name="Document" r:id="rId4" imgW="6286269" imgH="4749625" progId="Word.Document.1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5" y="165100"/>
                        <a:ext cx="821055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0"/>
            <a:ext cx="7772400" cy="2308225"/>
          </a:xfrm>
          <a:prstGeom prst="rect">
            <a:avLst/>
          </a:prstGeom>
          <a:noFill/>
        </p:spPr>
        <p:txBody>
          <a:bodyPr>
            <a:spAutoFit/>
          </a:bodyPr>
          <a:lstStyle/>
          <a:p>
            <a:pPr algn="ctr" eaLnBrk="1" fontAlgn="auto" hangingPunct="1">
              <a:spcBef>
                <a:spcPts val="0"/>
              </a:spcBef>
              <a:spcAft>
                <a:spcPts val="0"/>
              </a:spcAft>
              <a:defRPr/>
            </a:pPr>
            <a:r>
              <a:rPr lang="en-US" sz="4800" kern="0" dirty="0">
                <a:solidFill>
                  <a:srgbClr val="FF0066"/>
                </a:solidFill>
                <a:latin typeface="Arial Rounded MT Bold" panose="020F0704030504030204" pitchFamily="34" charset="0"/>
              </a:rPr>
              <a:t>CONFIRMATION</a:t>
            </a:r>
          </a:p>
          <a:p>
            <a:pPr algn="ctr" eaLnBrk="1" fontAlgn="auto" hangingPunct="1">
              <a:spcBef>
                <a:spcPts val="0"/>
              </a:spcBef>
              <a:spcAft>
                <a:spcPts val="0"/>
              </a:spcAft>
              <a:defRPr/>
            </a:pPr>
            <a:r>
              <a:rPr lang="en-US" sz="4800" kern="0" dirty="0">
                <a:solidFill>
                  <a:srgbClr val="FF0066"/>
                </a:solidFill>
                <a:latin typeface="Arial Rounded MT Bold" panose="020F0704030504030204" pitchFamily="34" charset="0"/>
              </a:rPr>
              <a:t>SATURDAY, JUNE 3,2017</a:t>
            </a:r>
          </a:p>
          <a:p>
            <a:pPr algn="ctr" eaLnBrk="1" fontAlgn="auto" hangingPunct="1">
              <a:spcBef>
                <a:spcPts val="0"/>
              </a:spcBef>
              <a:spcAft>
                <a:spcPts val="0"/>
              </a:spcAft>
              <a:defRPr/>
            </a:pPr>
            <a:r>
              <a:rPr lang="en-US" sz="4800" kern="0" dirty="0">
                <a:solidFill>
                  <a:srgbClr val="FF0066"/>
                </a:solidFill>
                <a:latin typeface="Arial Rounded MT Bold" panose="020F0704030504030204" pitchFamily="34" charset="0"/>
              </a:rPr>
              <a:t>12 NOON  </a:t>
            </a:r>
          </a:p>
        </p:txBody>
      </p:sp>
    </p:spTree>
  </p:cSld>
  <p:clrMapOvr>
    <a:masterClrMapping/>
  </p:clrMapOvr>
  <p:transition spd="med" advClick="0" advTm="25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1295400" y="1325563"/>
            <a:ext cx="78486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sz="2400" kern="0">
                <a:solidFill>
                  <a:srgbClr val="660066"/>
                </a:solidFill>
              </a:rPr>
              <a:t>We are committed to GKTW for the entire year including summers. We go on the FIRST FRIDAY of every month from 5:30-8:30. In addition to student volunteers, I also need parents.</a:t>
            </a:r>
          </a:p>
          <a:p>
            <a:pPr>
              <a:defRPr/>
            </a:pPr>
            <a:endParaRPr lang="en-US" sz="2400" kern="0">
              <a:solidFill>
                <a:srgbClr val="660066"/>
              </a:solidFill>
            </a:endParaRPr>
          </a:p>
          <a:p>
            <a:pPr>
              <a:defRPr/>
            </a:pPr>
            <a:r>
              <a:rPr lang="en-US" sz="2400" kern="0">
                <a:solidFill>
                  <a:srgbClr val="660066"/>
                </a:solidFill>
              </a:rPr>
              <a:t>If your child is planning to volunteer for GKTW, he/she must complete the online application ASAP. You must also complete a parental agreement for your child.</a:t>
            </a:r>
          </a:p>
          <a:p>
            <a:pPr>
              <a:defRPr/>
            </a:pPr>
            <a:endParaRPr lang="en-US" sz="2400" kern="0">
              <a:solidFill>
                <a:srgbClr val="660066"/>
              </a:solidFill>
            </a:endParaRPr>
          </a:p>
          <a:p>
            <a:pPr>
              <a:defRPr/>
            </a:pPr>
            <a:r>
              <a:rPr lang="en-US" sz="2400" kern="0">
                <a:solidFill>
                  <a:srgbClr val="660066"/>
                </a:solidFill>
              </a:rPr>
              <a:t>If you want to participate, you must complete an online application and a background check.</a:t>
            </a:r>
          </a:p>
          <a:p>
            <a:pPr>
              <a:defRPr/>
            </a:pPr>
            <a:endParaRPr lang="en-US" sz="2400" kern="0">
              <a:solidFill>
                <a:srgbClr val="660066"/>
              </a:solidFill>
            </a:endParaRPr>
          </a:p>
          <a:p>
            <a:pPr>
              <a:defRPr/>
            </a:pPr>
            <a:r>
              <a:rPr lang="en-US" sz="2400" kern="0">
                <a:solidFill>
                  <a:srgbClr val="660066"/>
                </a:solidFill>
              </a:rPr>
              <a:t>All of the necessary information is on my website </a:t>
            </a:r>
            <a:r>
              <a:rPr lang="en-US" sz="2400" kern="0">
                <a:solidFill>
                  <a:srgbClr val="660066"/>
                </a:solidFill>
                <a:hlinkClick r:id="rId3"/>
              </a:rPr>
              <a:t>http://fosterkat.com</a:t>
            </a:r>
            <a:r>
              <a:rPr lang="en-US" sz="2400" kern="0">
                <a:solidFill>
                  <a:srgbClr val="660066"/>
                </a:solidFill>
              </a:rPr>
              <a:t>.</a:t>
            </a:r>
          </a:p>
        </p:txBody>
      </p:sp>
      <p:sp>
        <p:nvSpPr>
          <p:cNvPr id="8" name="Rectangle 7"/>
          <p:cNvSpPr/>
          <p:nvPr/>
        </p:nvSpPr>
        <p:spPr>
          <a:xfrm>
            <a:off x="3810000" y="424543"/>
            <a:ext cx="2319867" cy="923330"/>
          </a:xfrm>
          <a:prstGeom prst="rect">
            <a:avLst/>
          </a:prstGeom>
          <a:noFill/>
        </p:spPr>
        <p:txBody>
          <a:bodyPr wrap="none">
            <a:spAutoFit/>
          </a:bodyPr>
          <a:lstStyle/>
          <a:p>
            <a:pPr algn="ctr">
              <a:defRPr/>
            </a:pPr>
            <a:r>
              <a:rPr lang="en-US" sz="5400" b="1" kern="0" dirty="0">
                <a:ln w="31550" cmpd="sng">
                  <a:gradFill>
                    <a:gsLst>
                      <a:gs pos="70000">
                        <a:srgbClr val="B95CE7">
                          <a:shade val="50000"/>
                          <a:satMod val="190000"/>
                        </a:srgbClr>
                      </a:gs>
                      <a:gs pos="0">
                        <a:srgbClr val="B95CE7">
                          <a:tint val="77000"/>
                          <a:satMod val="180000"/>
                        </a:srgbClr>
                      </a:gs>
                    </a:gsLst>
                    <a:lin ang="5400000"/>
                  </a:gradFill>
                  <a:prstDash val="solid"/>
                </a:ln>
                <a:solidFill>
                  <a:srgbClr val="B95CE7">
                    <a:tint val="15000"/>
                    <a:satMod val="200000"/>
                  </a:srgbClr>
                </a:solidFill>
                <a:effectLst>
                  <a:outerShdw blurRad="50800" dist="40000" dir="5400000" algn="tl" rotWithShape="0">
                    <a:srgbClr val="000000">
                      <a:shade val="5000"/>
                      <a:satMod val="120000"/>
                      <a:alpha val="33000"/>
                    </a:srgbClr>
                  </a:outerShdw>
                </a:effectLst>
                <a:latin typeface="Tahoma" charset="0"/>
              </a:rPr>
              <a:t>GKTW</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219200" y="762000"/>
            <a:ext cx="7924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sz="4000" kern="0" dirty="0">
                <a:solidFill>
                  <a:srgbClr val="660066"/>
                </a:solidFill>
                <a:latin typeface="Arial Rounded MT Bold" pitchFamily="34" charset="0"/>
              </a:rPr>
              <a:t>Next GKTW is Friday, September 2.</a:t>
            </a:r>
          </a:p>
          <a:p>
            <a:pPr>
              <a:defRPr/>
            </a:pPr>
            <a:endParaRPr lang="en-US" sz="4000" kern="0" dirty="0">
              <a:solidFill>
                <a:srgbClr val="660066"/>
              </a:solidFill>
              <a:latin typeface="Arial Rounded MT Bold" pitchFamily="34" charset="0"/>
            </a:endParaRPr>
          </a:p>
          <a:p>
            <a:pPr>
              <a:defRPr/>
            </a:pPr>
            <a:r>
              <a:rPr lang="en-US" sz="4000" kern="0" dirty="0">
                <a:solidFill>
                  <a:srgbClr val="660066"/>
                </a:solidFill>
                <a:latin typeface="Arial Rounded MT Bold" pitchFamily="34" charset="0"/>
              </a:rPr>
              <a:t>Please email me if you/your child want  to participate or have your child sign up when I pass around the sign up sheet-</a:t>
            </a:r>
          </a:p>
          <a:p>
            <a:pPr>
              <a:defRPr/>
            </a:pPr>
            <a:r>
              <a:rPr lang="en-US" sz="4000" kern="0" dirty="0">
                <a:solidFill>
                  <a:srgbClr val="660066"/>
                </a:solidFill>
                <a:latin typeface="Arial Rounded MT Bold" pitchFamily="34" charset="0"/>
              </a:rPr>
              <a:t>20 Junior High Students and at least 5 adults.</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120775" y="304800"/>
            <a:ext cx="8001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3000" kern="0" dirty="0">
                <a:solidFill>
                  <a:srgbClr val="660066"/>
                </a:solidFill>
                <a:latin typeface="Tiempo" pitchFamily="18" charset="0"/>
              </a:rPr>
              <a:t>REDIKER/PLUS PORTALS</a:t>
            </a:r>
          </a:p>
          <a:p>
            <a:pPr algn="ctr">
              <a:spcBef>
                <a:spcPct val="50000"/>
              </a:spcBef>
              <a:buFontTx/>
              <a:buChar char="•"/>
              <a:defRPr/>
            </a:pPr>
            <a:r>
              <a:rPr lang="en-US" sz="3000" kern="0" dirty="0">
                <a:solidFill>
                  <a:srgbClr val="660066"/>
                </a:solidFill>
                <a:latin typeface="Arial Rounded MT Bold" pitchFamily="34" charset="0"/>
              </a:rPr>
              <a:t>Make sure you are signed up.</a:t>
            </a:r>
          </a:p>
          <a:p>
            <a:pPr algn="ctr">
              <a:spcBef>
                <a:spcPct val="50000"/>
              </a:spcBef>
              <a:buFontTx/>
              <a:buChar char="•"/>
              <a:defRPr/>
            </a:pPr>
            <a:r>
              <a:rPr lang="en-US" sz="3000" kern="0" dirty="0">
                <a:solidFill>
                  <a:srgbClr val="660066"/>
                </a:solidFill>
                <a:latin typeface="Arial Rounded MT Bold" pitchFamily="34" charset="0"/>
              </a:rPr>
              <a:t>Email changes must be made through REDIKER</a:t>
            </a:r>
          </a:p>
          <a:p>
            <a:pPr algn="ctr">
              <a:spcBef>
                <a:spcPct val="50000"/>
              </a:spcBef>
              <a:buFontTx/>
              <a:buChar char="•"/>
              <a:defRPr/>
            </a:pPr>
            <a:r>
              <a:rPr lang="en-US" sz="3000" kern="0" dirty="0">
                <a:solidFill>
                  <a:srgbClr val="660066"/>
                </a:solidFill>
                <a:latin typeface="Arial Rounded MT Bold" pitchFamily="34" charset="0"/>
              </a:rPr>
              <a:t>Parents can have multiple accounts</a:t>
            </a:r>
          </a:p>
          <a:p>
            <a:pPr algn="ctr">
              <a:spcBef>
                <a:spcPct val="50000"/>
              </a:spcBef>
              <a:buFontTx/>
              <a:buChar char="•"/>
              <a:defRPr/>
            </a:pPr>
            <a:r>
              <a:rPr lang="en-US" sz="3000" kern="0" dirty="0">
                <a:solidFill>
                  <a:srgbClr val="660066"/>
                </a:solidFill>
                <a:latin typeface="Arial Rounded MT Bold" pitchFamily="34" charset="0"/>
              </a:rPr>
              <a:t>Email/call or see our Technology Coordinator for all </a:t>
            </a:r>
            <a:r>
              <a:rPr lang="en-US" sz="3000" kern="0" dirty="0" err="1">
                <a:solidFill>
                  <a:srgbClr val="660066"/>
                </a:solidFill>
                <a:latin typeface="Arial Rounded MT Bold" pitchFamily="34" charset="0"/>
              </a:rPr>
              <a:t>Rediker</a:t>
            </a:r>
            <a:r>
              <a:rPr lang="en-US" sz="3000" kern="0" dirty="0">
                <a:solidFill>
                  <a:srgbClr val="660066"/>
                </a:solidFill>
                <a:latin typeface="Arial Rounded MT Bold" pitchFamily="34" charset="0"/>
              </a:rPr>
              <a:t> issues</a:t>
            </a:r>
          </a:p>
          <a:p>
            <a:pPr algn="ctr">
              <a:spcBef>
                <a:spcPct val="50000"/>
              </a:spcBef>
              <a:buFontTx/>
              <a:buChar char="•"/>
              <a:defRPr/>
            </a:pPr>
            <a:r>
              <a:rPr lang="en-US" sz="3000" kern="0" dirty="0">
                <a:solidFill>
                  <a:srgbClr val="660066"/>
                </a:solidFill>
                <a:latin typeface="Arial Rounded MT Bold" pitchFamily="34" charset="0"/>
              </a:rPr>
              <a:t>Make sure you use an email address that you check regularly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914400" y="228600"/>
            <a:ext cx="8229600" cy="54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4400" kern="0" dirty="0">
                <a:solidFill>
                  <a:srgbClr val="660066"/>
                </a:solidFill>
                <a:latin typeface="Arial Rounded MT Bold" pitchFamily="34" charset="0"/>
              </a:rPr>
              <a:t>REDIKER</a:t>
            </a:r>
          </a:p>
          <a:p>
            <a:pPr algn="ctr">
              <a:spcBef>
                <a:spcPct val="50000"/>
              </a:spcBef>
              <a:buFontTx/>
              <a:buChar char="•"/>
              <a:defRPr/>
            </a:pPr>
            <a:r>
              <a:rPr lang="en-US" sz="3400" kern="0" dirty="0">
                <a:solidFill>
                  <a:srgbClr val="660066"/>
                </a:solidFill>
                <a:latin typeface="Arial Rounded MT Bold" pitchFamily="34" charset="0"/>
              </a:rPr>
              <a:t>Points to Observe and other important school info comes via REDIKER</a:t>
            </a:r>
          </a:p>
          <a:p>
            <a:pPr algn="ctr">
              <a:spcBef>
                <a:spcPct val="50000"/>
              </a:spcBef>
              <a:buFontTx/>
              <a:buChar char="•"/>
              <a:defRPr/>
            </a:pPr>
            <a:r>
              <a:rPr lang="en-US" sz="3400" kern="0" dirty="0">
                <a:solidFill>
                  <a:srgbClr val="660066"/>
                </a:solidFill>
                <a:latin typeface="Arial Rounded MT Bold" pitchFamily="34" charset="0"/>
              </a:rPr>
              <a:t>Weekly emails from me</a:t>
            </a:r>
          </a:p>
          <a:p>
            <a:pPr algn="ctr">
              <a:spcBef>
                <a:spcPct val="50000"/>
              </a:spcBef>
              <a:buFontTx/>
              <a:buChar char="•"/>
              <a:defRPr/>
            </a:pPr>
            <a:r>
              <a:rPr lang="en-US" sz="3400" kern="0" dirty="0">
                <a:solidFill>
                  <a:srgbClr val="660066"/>
                </a:solidFill>
                <a:latin typeface="Arial Rounded MT Bold" pitchFamily="34" charset="0"/>
              </a:rPr>
              <a:t>Other emails from Junior High teachers</a:t>
            </a:r>
          </a:p>
          <a:p>
            <a:pPr algn="ctr">
              <a:spcBef>
                <a:spcPct val="50000"/>
              </a:spcBef>
              <a:buFontTx/>
              <a:buChar char="•"/>
              <a:defRPr/>
            </a:pPr>
            <a:r>
              <a:rPr lang="en-US" sz="3400" kern="0" dirty="0">
                <a:solidFill>
                  <a:srgbClr val="660066"/>
                </a:solidFill>
                <a:latin typeface="Arial Rounded MT Bold" pitchFamily="34" charset="0"/>
              </a:rPr>
              <a:t>Progress Reports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143000" y="1600200"/>
            <a:ext cx="800100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defRPr/>
            </a:pPr>
            <a:r>
              <a:rPr lang="en-US" sz="7800" kern="0">
                <a:solidFill>
                  <a:srgbClr val="660066"/>
                </a:solidFill>
                <a:latin typeface="Tiempo" pitchFamily="18" charset="0"/>
              </a:rPr>
              <a:t>MY WEBSITE</a:t>
            </a:r>
          </a:p>
          <a:p>
            <a:pPr>
              <a:spcBef>
                <a:spcPct val="50000"/>
              </a:spcBef>
              <a:defRPr/>
            </a:pPr>
            <a:r>
              <a:rPr lang="en-US" sz="7800" kern="0">
                <a:solidFill>
                  <a:srgbClr val="660066"/>
                </a:solidFill>
                <a:latin typeface="Tiempo" pitchFamily="18" charset="0"/>
                <a:hlinkClick r:id="rId3"/>
              </a:rPr>
              <a:t>http://fosterkat.com</a:t>
            </a:r>
            <a:endParaRPr lang="en-US" sz="7800" kern="0">
              <a:solidFill>
                <a:srgbClr val="660066"/>
              </a:solidFill>
              <a:latin typeface="Tiempo"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1447800"/>
            <a:ext cx="7543800"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defRPr/>
            </a:pPr>
            <a:r>
              <a:rPr lang="en-US" sz="7800" kern="0">
                <a:solidFill>
                  <a:srgbClr val="660066"/>
                </a:solidFill>
                <a:latin typeface="Tiempo" pitchFamily="18" charset="0"/>
              </a:rPr>
              <a:t>JUNIOR HIGH:</a:t>
            </a:r>
          </a:p>
          <a:p>
            <a:pPr>
              <a:spcBef>
                <a:spcPct val="50000"/>
              </a:spcBef>
              <a:defRPr/>
            </a:pPr>
            <a:r>
              <a:rPr lang="en-US" sz="7800" kern="0">
                <a:solidFill>
                  <a:srgbClr val="660066"/>
                </a:solidFill>
                <a:latin typeface="Tiempo" pitchFamily="18" charset="0"/>
              </a:rPr>
              <a:t> AN OVERVIEW</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71438"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n-US" kern="0">
              <a:solidFill>
                <a:srgbClr val="660066"/>
              </a:solidFill>
              <a:latin typeface="Tahoma" pitchFamily="34" charset="0"/>
            </a:endParaRPr>
          </a:p>
        </p:txBody>
      </p:sp>
      <p:sp>
        <p:nvSpPr>
          <p:cNvPr id="6" name="AutoShape 8"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223838"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n-US" kern="0">
              <a:solidFill>
                <a:srgbClr val="660066"/>
              </a:solidFill>
              <a:latin typeface="Tahoma" pitchFamily="34" charset="0"/>
            </a:endParaRPr>
          </a:p>
        </p:txBody>
      </p:sp>
      <p:sp>
        <p:nvSpPr>
          <p:cNvPr id="7" name="AutoShape 10"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376238" y="150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n-US" kern="0">
              <a:solidFill>
                <a:srgbClr val="660066"/>
              </a:solidFill>
              <a:latin typeface="Tahoma" pitchFamily="34" charset="0"/>
            </a:endParaRPr>
          </a:p>
        </p:txBody>
      </p:sp>
      <p:sp>
        <p:nvSpPr>
          <p:cNvPr id="8" name="AutoShape 12"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528638" y="303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n-US" kern="0">
              <a:solidFill>
                <a:srgbClr val="660066"/>
              </a:solidFill>
              <a:latin typeface="Tahoma" pitchFamily="34" charset="0"/>
            </a:endParaRPr>
          </a:p>
        </p:txBody>
      </p:sp>
      <p:sp>
        <p:nvSpPr>
          <p:cNvPr id="3" name="TextBox 2"/>
          <p:cNvSpPr txBox="1"/>
          <p:nvPr/>
        </p:nvSpPr>
        <p:spPr>
          <a:xfrm>
            <a:off x="1393825" y="322263"/>
            <a:ext cx="7010400" cy="5632450"/>
          </a:xfrm>
          <a:prstGeom prst="rect">
            <a:avLst/>
          </a:prstGeom>
          <a:noFill/>
        </p:spPr>
        <p:txBody>
          <a:bodyPr>
            <a:spAutoFit/>
          </a:bodyPr>
          <a:lstStyle/>
          <a:p>
            <a:pPr algn="ctr">
              <a:defRPr/>
            </a:pPr>
            <a:r>
              <a:rPr lang="en-US" sz="3600" kern="0" dirty="0">
                <a:solidFill>
                  <a:srgbClr val="660066"/>
                </a:solidFill>
                <a:latin typeface="Tahoma" pitchFamily="34" charset="0"/>
              </a:rPr>
              <a:t>ABSENCES:</a:t>
            </a:r>
          </a:p>
          <a:p>
            <a:pPr algn="ctr">
              <a:defRPr/>
            </a:pPr>
            <a:endParaRPr lang="en-US" sz="3600" kern="0" dirty="0">
              <a:solidFill>
                <a:srgbClr val="660066"/>
              </a:solidFill>
              <a:latin typeface="Tahoma" pitchFamily="34" charset="0"/>
            </a:endParaRPr>
          </a:p>
          <a:p>
            <a:pPr algn="ctr">
              <a:defRPr/>
            </a:pPr>
            <a:r>
              <a:rPr lang="en-US" sz="3600" kern="0" dirty="0">
                <a:solidFill>
                  <a:srgbClr val="660066"/>
                </a:solidFill>
                <a:latin typeface="Tahoma" pitchFamily="34" charset="0"/>
              </a:rPr>
              <a:t>When a student is absent parents MUST CALL the office that morning</a:t>
            </a:r>
          </a:p>
          <a:p>
            <a:pPr algn="ctr">
              <a:defRPr/>
            </a:pPr>
            <a:endParaRPr lang="en-US" sz="3600" kern="0" dirty="0">
              <a:solidFill>
                <a:srgbClr val="660066"/>
              </a:solidFill>
              <a:latin typeface="Tahoma" pitchFamily="34" charset="0"/>
            </a:endParaRPr>
          </a:p>
          <a:p>
            <a:pPr algn="ctr">
              <a:defRPr/>
            </a:pPr>
            <a:r>
              <a:rPr lang="en-US" sz="3600" kern="0" dirty="0">
                <a:solidFill>
                  <a:srgbClr val="660066"/>
                </a:solidFill>
                <a:latin typeface="Tahoma" pitchFamily="34" charset="0"/>
              </a:rPr>
              <a:t>AND</a:t>
            </a:r>
          </a:p>
          <a:p>
            <a:pPr algn="ctr">
              <a:defRPr/>
            </a:pPr>
            <a:endParaRPr lang="en-US" sz="3600" kern="0" dirty="0">
              <a:solidFill>
                <a:srgbClr val="660066"/>
              </a:solidFill>
              <a:latin typeface="Tahoma" pitchFamily="34" charset="0"/>
            </a:endParaRPr>
          </a:p>
          <a:p>
            <a:pPr algn="ctr">
              <a:defRPr/>
            </a:pPr>
            <a:r>
              <a:rPr lang="en-US" sz="3600" kern="0" dirty="0">
                <a:solidFill>
                  <a:srgbClr val="660066"/>
                </a:solidFill>
                <a:latin typeface="Tahoma" pitchFamily="34" charset="0"/>
              </a:rPr>
              <a:t>SEND IN A NOTE THE NEXT DAY with the absence excuse.</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1"/>
          <p:cNvSpPr txBox="1">
            <a:spLocks noChangeArrowheads="1"/>
          </p:cNvSpPr>
          <p:nvPr/>
        </p:nvSpPr>
        <p:spPr bwMode="auto">
          <a:xfrm>
            <a:off x="1219200" y="228600"/>
            <a:ext cx="7848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FontTx/>
              <a:buNone/>
            </a:pPr>
            <a:r>
              <a:rPr kumimoji="0" lang="en-US" altLang="en-US" sz="4000">
                <a:solidFill>
                  <a:srgbClr val="660066"/>
                </a:solidFill>
                <a:latin typeface="Tahoma" panose="020B0604030504040204" pitchFamily="34" charset="0"/>
              </a:rPr>
              <a:t>Lockers</a:t>
            </a:r>
          </a:p>
          <a:p>
            <a:pPr algn="ctr">
              <a:spcBef>
                <a:spcPct val="0"/>
              </a:spcBef>
              <a:buFontTx/>
              <a:buNone/>
            </a:pPr>
            <a:endParaRPr kumimoji="0" lang="en-US" altLang="en-US" sz="4000">
              <a:solidFill>
                <a:srgbClr val="660066"/>
              </a:solidFill>
              <a:latin typeface="Tahoma" panose="020B0604030504040204" pitchFamily="34" charset="0"/>
            </a:endParaRPr>
          </a:p>
          <a:p>
            <a:pPr algn="ctr">
              <a:spcBef>
                <a:spcPct val="0"/>
              </a:spcBef>
              <a:buFontTx/>
              <a:buNone/>
            </a:pPr>
            <a:r>
              <a:rPr kumimoji="0" lang="en-US" altLang="en-US" sz="4000">
                <a:solidFill>
                  <a:srgbClr val="660066"/>
                </a:solidFill>
                <a:latin typeface="Tahoma" panose="020B0604030504040204" pitchFamily="34" charset="0"/>
              </a:rPr>
              <a:t>The students MAY HAVE SHELVES in their lockers.</a:t>
            </a:r>
          </a:p>
          <a:p>
            <a:pPr algn="ctr">
              <a:spcBef>
                <a:spcPct val="0"/>
              </a:spcBef>
              <a:buFontTx/>
              <a:buNone/>
            </a:pPr>
            <a:endParaRPr kumimoji="0" lang="en-US" altLang="en-US" sz="4000">
              <a:solidFill>
                <a:srgbClr val="660066"/>
              </a:solidFill>
              <a:latin typeface="Tahoma" panose="020B0604030504040204" pitchFamily="34" charset="0"/>
            </a:endParaRPr>
          </a:p>
          <a:p>
            <a:pPr algn="ctr">
              <a:spcBef>
                <a:spcPct val="0"/>
              </a:spcBef>
              <a:buFontTx/>
              <a:buNone/>
            </a:pPr>
            <a:r>
              <a:rPr kumimoji="0" lang="en-US" altLang="en-US" sz="4000">
                <a:solidFill>
                  <a:srgbClr val="660066"/>
                </a:solidFill>
                <a:latin typeface="Tahoma" panose="020B0604030504040204" pitchFamily="34" charset="0"/>
              </a:rPr>
              <a:t>They MAY NOT DECORATE THEIR LOCKERS IN ANY OTHER WAY-mirrors, chandeliers, wall paper, pictures of the One Direction guys, etc.</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ridgewood.tipsfromtown.com/wp-content/uploads/2012/05/Chandeli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40751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4" descr="http://t1.gstatic.com/images?q=tbn:ANd9GcSuDzgor8wT_fvHEKeQ1zZVwNKDb5n7bbxCjX8XQ1wwn8dwM1m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113" y="762000"/>
            <a:ext cx="40290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Box 1"/>
          <p:cNvSpPr txBox="1">
            <a:spLocks noChangeArrowheads="1"/>
          </p:cNvSpPr>
          <p:nvPr/>
        </p:nvSpPr>
        <p:spPr bwMode="auto">
          <a:xfrm>
            <a:off x="1149350" y="4267200"/>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8000">
                <a:solidFill>
                  <a:srgbClr val="660066"/>
                </a:solidFill>
                <a:latin typeface="Tahoma" panose="020B0604030504040204" pitchFamily="34" charset="0"/>
              </a:rPr>
              <a:t>NO!!!!</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1"/>
          <p:cNvSpPr txBox="1">
            <a:spLocks noChangeArrowheads="1"/>
          </p:cNvSpPr>
          <p:nvPr/>
        </p:nvSpPr>
        <p:spPr bwMode="auto">
          <a:xfrm>
            <a:off x="1149350" y="4267200"/>
            <a:ext cx="3651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8000">
                <a:solidFill>
                  <a:srgbClr val="660066"/>
                </a:solidFill>
                <a:latin typeface="Tahoma" panose="020B0604030504040204" pitchFamily="34" charset="0"/>
              </a:rPr>
              <a:t>YES!!!!</a:t>
            </a:r>
          </a:p>
        </p:txBody>
      </p:sp>
      <p:sp>
        <p:nvSpPr>
          <p:cNvPr id="138243" name="AutoShape 6"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71438"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endParaRPr kumimoji="0" lang="en-US" altLang="en-US" sz="1800">
              <a:solidFill>
                <a:srgbClr val="660066"/>
              </a:solidFill>
              <a:latin typeface="Tahoma" panose="020B0604030504040204" pitchFamily="34" charset="0"/>
            </a:endParaRPr>
          </a:p>
        </p:txBody>
      </p:sp>
      <p:sp>
        <p:nvSpPr>
          <p:cNvPr id="138244" name="AutoShape 8"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223838"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endParaRPr kumimoji="0" lang="en-US" altLang="en-US" sz="1800">
              <a:solidFill>
                <a:srgbClr val="660066"/>
              </a:solidFill>
              <a:latin typeface="Tahoma" panose="020B0604030504040204" pitchFamily="34" charset="0"/>
            </a:endParaRPr>
          </a:p>
        </p:txBody>
      </p:sp>
      <p:sp>
        <p:nvSpPr>
          <p:cNvPr id="138245" name="AutoShape 10"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376238" y="150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endParaRPr kumimoji="0" lang="en-US" altLang="en-US" sz="1800">
              <a:solidFill>
                <a:srgbClr val="660066"/>
              </a:solidFill>
              <a:latin typeface="Tahoma" panose="020B0604030504040204" pitchFamily="34" charset="0"/>
            </a:endParaRPr>
          </a:p>
        </p:txBody>
      </p:sp>
      <p:sp>
        <p:nvSpPr>
          <p:cNvPr id="138246" name="AutoShape 12" descr="data:image/jpeg;base64,/9j/4AAQSkZJRgABAQAAAQABAAD/2wCEAAkGBhQSERUUExQVFRQWFRoXFxQUFhQYFRUUFBYcFRcYFxcXHCYeGhklGRQUHy8gIycpLCwsFR8xNTAqNSYrLCkBCQoKDgwOGg8PGiwkHyQsLiksLCwsKSwpLCksKSwsLCktLCwsLywsLCwsLCwsLCwsLywsKSwqLCwpLCksLCwsLP/AABEIANAA0AMBIgACEQEDEQH/xAAcAAEBAQEBAQEBAQAAAAAAAAAABgUHBAMCAQj/xABJEAABAwEEBAgKBwcDBQEAAAABAAIDEQQFEiEGMUFxEyIkMlFhsbIHIzRyc4GRobPBFCU1QlKC0TNig5Kiw+HC8PFDY3SEoxX/xAAZAQEAAwEBAAAAAAAAAAAAAAAAAgMEAQX/xAApEQEAAQMCBgEDBQAAAAAAAAAAAQIDETFBBBIhMjPw0QVRcSJhobHB/9oADAMBAAIRAxEAPwDuCIi64IiICIiCZvQ+OfvHYFzK9fI7f6UfEYul3sfHP3jsC5nevkdv9L/cYpzo5Grmjzmuy+BWzAWSWTa6Yg7o2NA7xXKYbpe9uOmGPbI84WeonnHqFV1XwM2scHPC0l7WPa/HTC2sgwloBzP7OtTTWqqU5dIdI2msLMtTQegrTfH1D3LGvi0FjHEN1AmgpsCnCMvPoy0Ce0gdMZO8h57FvOn/AHXexQHg7vwutMzX5mYB4I2GOuW7C73da6IUEtfsdQciN65neWUoO0ubXq4w/WvtXVtIXEMPFJy6lyK0yF0oyNS8ZbnArs6ELDRM/W95ee34bVaWuWjHHXxTkorRj7XvHzmH/wCbVbHPWuuIZ9tdU1htHqYwj1UfqWxonPitUXFlbm7nspTinXmVqOuaI7D7SvVc91MZOxza1BO09BQVaIig6IiICIiAiIgIiICIiCWvf9s/eOwKEsVgE7bRCdT7SxrvM4Vhf/SHK6vg+OfvHYFG6NHjWqmvhJKb+DKs2RYl4aIG1TvlktMGFz3FkbJ4CGx1OBgcXYWjCGigCrtEYG2KNzI2wEOdiytMJe6goK8bM0/2Fw6K1DLcOxe+7iBKwmlMWeWzV81TErMP9AM0jcRUsjH7otMBd7ivBb7XJKw8SJuWo2iIn+klf50trCyTNoFWilQNmtfezSA7B7Au8zmHbNEdHPoT3TuMb3YC0MZJHiFSCaFz6ahTXtVVJpCQ2vBgmnNE9mqT0c+i/wA/Wdg6B7AtSzRdQ9gUocdcvW8HyMIDI601G0wV9xUvYtHWs4UyvY572cVsZDiDG9stG59DDmafJTkcXUtvRttLTFvPccpOPRo8fri8P4fwmq3D1B6OO+trceqL4TVbhy7Dj6l69F1u8a319i8WJeq6neOZ6+wpIpURFWkIiICIiAiIgIiICIiCUvg+PfvHYFG6Lc+0dc7x7W0VhfJ8e/eOwKN0XfSWTrtjW/zPa35qzZFxWCIRsa51XV1AZDUHZk57V/ZL3kOTSGDoZkf5ta9Npg5MDTmvAr6i3o6VlKh2qcPxIdZ9+1e665KrxP1FfS65KGiFKtsrdS2LKxZl3RlwyBNBnRasBVkOvdCFs6O0+kx73dxynTaKLW0VtFbVH+c+yNxUnH20ed9a23dF8Jqs8airhd9a23dF8Nqry9ShGX2xhey5n+PZ6+wrNxhe25HePZvPdKToQsERFUmIiICIiAiIgIiICIiCRvnyh+8dgUJc8tHSHot8PvtMQ+aur7/bv3jsC5xwuCG0u/Da4nfy2iI/JWbIoi1WPxdqbn4uSTbqwTHZu6aKZcKFXdss9bTeUXRaLQAN7nObt7BVRj4atr1KmUqoy8jzkvnYn0eF+pXZL4RHMb0cp0dT0Siqwu6SBXdr7VuPsDX1yodhGv19K8Wj8GCCMUzwBx3vq7scFtQjP3eun60WaqqebMNtNMcuJSN9QuhdQkHIGo6DqqOlerQ21VtNeiKY+yJ36r83+50tmtMzaFrZdVc+DDw0OA6qA+tZeglprLMfw2SY+0Nb/qWiivLPcp5ZV9zfatt/h/DCq6qTun7Vtv8AD+G1VDitEKZfuq0LhPKGevulZhcvfo+7lEe890pOguERFUkIiICIiAiIgIiICIiCOvw8ofvHYFy695KWG3nolr7JGFdPvw8ofvHdC5Zff2feHn/3GKzZHd8pzS+rwbsdLjyrqdmdVMqP6QoqSLC4t/C4t/lJGzJVlul+vCcvGwQu2fes0b+g9B2LC0khwWqYfv4tv3gHZ1z27VTUshNW1lCRsX8uuycLNHH+N7W+onP3VXpvCOrajYvdoLBitYP4Gud66YR73LmcQUx1w6kzadWZpu6PZkv7brVwcL3bSKDe7/FV/Ym8UDrXkvHjPa3oFT6zt9ixy3Q9Ny2McDhcAWuaQWnUQ4UIPVs9alLmuw2W03hHmQyy0YelktogDPc6nqXTbNdLWsAzJ/3kp/SawtZDPNQBxjihJzq4OtkL2+zC/wBqttTirCm7GYy+d1/alt/h/DCpVM3b9qWz+H8MKmW6GMWjo95THvPdKzlo6PeUx7z3Ski6REVaQiIgIiICIiAiIgIiIIq/ncofvHdC5ZffkFv8/wDuMXUNIPKX7x3QuXX15Bb/AD/7jVZsiwr5tVLxsMh1Ostjr64GxnWR0dK+mncOG1VpTFGw7KbW5UAGzZXeVlaU1pd8jdf0GM16DFLIwdwLe8IxDhZ5h9+MgnWTmHivGcdTzrOzeqpTR0lC0jqIVB4LbJinfUVHEadmRJcc9zVNlwV/4MrsfGZXFpFBiIIBBFBh4wJGfH9yjjPR2JxOVparoLSeDOMDMsqC9tagatYyOvoWVYoQ+SUnIhwaPy5LKc98ttaIZHNdwjYWyR9DSGvDwekh56Op2zbsts4a3TvGbcZA3M4gPsaq7tER1hfarmekqew2mrQHZGnZl2hZul1gMljlDa1xROHXwcnCEexpXps7OLUag4j59pX3fJ4v849XEd+qponqnVHRJ3b9qWzdH8MKlLlL3YfrO17ovhNVGSvRhhfpzlpaNu5TH6+6VlrS0b8qj3nulJ0F+iIq0hERAREQEREBERAREQQ2kHlT97e6FzC+BWwW/wBJ/cYunaQnlMm8d0KCsd3C0MnhOqS0ta7zOFYX/wBIcrNkWBPd+CyWCV7Dwgge2KNw5zjaHvY6msij6gatpyX6vyD6XYoIhNG60RvGJvCVcBQtc48bUKNOTc6jPJVOktmmtU44KON0YxBsjJrNIS2R1SAOGY5jAAwUBrRq8ll0ftIc0cBacIJqS2VzdRFa8LIA2lOLQ+1QwkibFcIjaaNeTTnmOXMHWKYHR/1e9V2hU3BskY2mMnjQ4RmwVo9uXGcCalvuXmbo7MTh+i2gbTisrhUgV4x+huBpnTOufSV8xcUpc0NgmaG8YVs87S0NzxYeAYwOArtPUpxyzGJ12+HOaqnONJ1+YaVzXc+zzSWiQ4mwQySNkza5zy3A1sjdeOrgeulau2fXR6kUNXEBzgM3GnvO9fm8J57SwNMbwATnwc4fIzXSSsIApStOkAV6fL/+BIWklrg1oqaMtBIG0gNoSSc6ddAqa6Obotor5VI7SazRRgGZmumVTmAC7UDsI9oSS/2Gzsew4mvnc3FkBRsYLiAczStKayow3bNI6pjkDGjVwdpcWsHRWPj5nVWtXKquHC+yywSRvD24pGh0UgY6nBkMbJLE0Fw4OgGZcM9ijTaiHZuzLPu77StW6P4bVRqcu/7StW6P4YVGVohRItPRvyqPee6VlFy0tGHcqj3nuldnQdCREVSQiIgIiICIiAiIgIiIILSQ8qfvHdCkNF38eb0knuYVW6SnlUm9vdCjtGXcafz5e4VYi5m1gwtyHNGwL1XV5RHTLN2rzHL4N5rfNC9N1DlEe89xyzxqtnRhQWt4fk9w4o1OcPmqC7Z5XVJmmDRSobJIK51oc9WWzNTUHPHmj5K30bi8UT0upnlzQOsV19e3pV1rHNGYyqqzjo2rBfL8RfjlNW0oZHkCldQJ2nXrKwNLtIp3TYRPIxjBVvBySMriyJdxqnUFT2S4XvYHh8QDq0DnFpyOE6201jpUlpdo/I2dgLmUeyuJrqgNBIOfTUUVdV23NU00zvospoqxEsu6rxtL31+kT4R/3Zc6dPG1K3uO1P8ApMNXuPjGjNzzkTSmZ61jWO7Y2ROIc2obsI19S0bpd4+H0rO+F6fBRFVqvPvRg4uZpuU496tW7j9Y2nzYvhtVA5ynrB9oWjzI/hhb6xQ1i1NGPKo957pWWtTRjyuLee6V2R0RERVJCIiAiIgIiICIiAiIg59pKeVSbx3Qo7RnnTekl7hVfpN5XJvb3QpDRbny+lf3SrEXORqZ5jexem6PKIvOPccvMdTfMb2L03P5TF5x7jlnjVbOics3P/KPkr242PELcLC4ZuoK110Jo01pq2KBsx4/5R8l1K7vFwUyqWUoGk14hOZOTTV7TUdBG1a+H3lRXopdFnS/RmFhdSrua6griNcq9KjfCEH/AEpuMkngxTEammJytPB3JisrCMz43dThnU7OnYpPwo+WN9E3vOVd+inM1RC3h6pzEJFpzG8dqprrPjovSs74UuTmN47VS3V+2h9LH3wt/wBP8VfuzH9R8tHu7asP2haPNj7gW+p+xH6wn8yPuBbxKww1P0Vp6MeVxbz3Ssklaeix5XFvPdKSOkIiKt0REQEREBERAREQEREHO9JzyuTe3uhSOinPk9M7sVXpUeWSb290KT0Td4x3pz+is+yLnMp5vmN7F6LmdyqHz/8ASV55hq80di/V0nlcHpR8wqI1WyxbqjxTNHTh+S6XebxHE4hxDjUEBwwljcqOFamhjNCBlUA7FzvRmMfSGk6m8Y015K40xtGGyiooSwnYa4gBUU1ZvcKfujWttjpifz/EM1zrmFb4LHD6DCTXNj/fM5YPhMbW2RjMgxtGVKkFxGVcgd+S3PBV5BCa04j+s/tXZ09yw/CU6lsjJ/A06tmInUQew+tUXO1fa70reFi4NzRR4rQ+MDBnUVphJBpWh1Lcuf8Abw+lj74WHbpGEswUNKYi1rG1cS0kgNa2jakgVqeLXKtFu3IOUQelj7wW/gPHX7sxcf30e7taxHl8/mR9wLdWDZDy+bzI+4FuErA1sWfSuFji178BBpx2St95bRb2hF/Qy22FrJYnEl1A2RpPMd93Wpq13+yNxDzKynTFLh9RpQjrWpoFe1mlvCDC+Fz6upxQH1wO1VaDVcyO2IiKLoiIgIiICIiAiIgIiIOb6VeWSb290Lm+i19OFpeKDC2050ridV5FOvUuj6Vnlkn5e6FCaL3THw5dQ4jamg55ZyDZ+Yqcxo5CMtIzHRQUOzLJfG5Xl1thpUhsgLqDUBmSegAbV5rdajzG5uJoAOkmntXqs0hY0wMccLhSQtcRjdtrTnNGoA5ZE7VTCUv5olZCXE0zdQDbzjSlPktfT+3hzAGkkEgCrMByzodrqUFCc/eT8bkiwtJ6x7gs3TG1Oc5gcSTQmp9QHYvT5eWxFX7f3LJnN3HvR1TwVV+hQ+Y/Pb+1cd3/ACsPwlvpbIs6cRpJGRGZzB2UIK2vBtaGNu2DEQ0nhNfRwh271O+Ed9bZGa5GJlHZkc5xrlnqIOWyix19jVa72Fe1oc7DiOY+6ZTLQFzc8RJIrTVXZWgqtu4fKYPTM7wWDfVtx4fGcJQ6xjwipbQDhDi+7nkBvNSt3RvyuD0zO1beC8dz3aWPju+37vDVsh5dN5kfcC2ysKynl0vo4+6FsLFDWwrRfYY4hzbQ2h1iF5b6i2q2NBL/AIJLxgaJGl5LqNLHB3Md+JqxJ72LXurDaQAec2MOaesYXE0W3oHfkb7xgZjdiJdRskcjT+zccsQUXXa0RFEEREBERAREQEREBERBzLSw8tl3t7oUlou7xn/ts+K1Velx5ZLvb3QpHRqvCD/y4/jMViLmXNe+Q84uc2MdFCQ53qGQ6z1L23ZZ815zCZLQ+goGuLQOgBx/z7VS2GwYVVjMpPrYLCeDJHSct3/Ckr8aZbRhaK0AHz+asRYSdTnAV1Cn6Lzx2FrC4gcZxqXHWf8AC2V3M2+SJ+yimjFfMtdCIo47FZ4pAC48IG4gD98kivrU34TmgTxgCgEYAHQFv3S4Os0YLHEsc4hzaVBxE7R0030Uz4RrVjtDcqUjHaVRXP6V9rvSTzl6x2hWOjPlcHpWqNk1esdqs9GPK4PSdgJWvgfHc/H+Sy8f5Lf5+GhZTy2X0bO6FtLDsruWy+jj7gW1iWOGlO2u83tea2ecivOZgeD10a6q3dAL5a68IGHhmkl1GyRSN/6bjr1LAtVsla88mkcK86OSN1evDkVueD698V4wMLJ2El2UkTgOY7W4VC467giIogiIgIiICIiAiIgIiIOW6YHlsu9vdCjrmkc0SOYGl7ZsTcdcGIPBaXYc6A5020oq/TLy2X8vdCj7ls9Y3OxHjyvJFMhhkLQBQ/uhWIvHYtFHRA6nOJJLiRmTmcl6TdUo+57CP1WmInbH9q/QMg+8Pb/hMOs1ljkApgcvJLYn/gd/KVQCeTq/p/Vfttpf0D3fqjjwXVaJWMox2EDPNoOs9axdILGZpA5zuNQDVRpAr+utVf0l34O8vy60jaz/AH6wuTGUonE5hDXhcJqeYyvQaj3BUNw2Vsc8MjsbQDUkt4gq0iuL8NSCtQzxnW33NK/v0ltKZ0pq/wAKy1cm3ExG6u5RFyYmdmTZjy2UfuM7oWzVYlmzt0vmM7oW0WlVwm+boWnWFr6GQgW6GldbtuXMcspy19DTy6He7uFdkdYREVboiIgIiIP/2Q=="/>
          <p:cNvSpPr>
            <a:spLocks noChangeAspect="1" noChangeArrowheads="1"/>
          </p:cNvSpPr>
          <p:nvPr/>
        </p:nvSpPr>
        <p:spPr bwMode="auto">
          <a:xfrm>
            <a:off x="528638" y="3032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endParaRPr kumimoji="0" lang="en-US" altLang="en-US" sz="1800">
              <a:solidFill>
                <a:srgbClr val="660066"/>
              </a:solidFill>
              <a:latin typeface="Tahoma" panose="020B0604030504040204" pitchFamily="34" charset="0"/>
            </a:endParaRPr>
          </a:p>
        </p:txBody>
      </p:sp>
      <p:pic>
        <p:nvPicPr>
          <p:cNvPr id="138247" name="Picture 14" descr="http://t2.gstatic.com/images?q=tbn:ANd9GcSNLuaVj1YCyxf2RJzjupM_6SrPcJmb1rQ9Q4Z8IPahkd7jwHM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57150"/>
            <a:ext cx="36766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16" descr="http://2.bp.blogspot.com/-SnvjnsIjkFo/UCVaxrcybxI/AAAAAAAABS0/kTfUXSEBjlI/s1600/36393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588" y="2590800"/>
            <a:ext cx="41338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1"/>
          <p:cNvSpPr txBox="1">
            <a:spLocks noChangeArrowheads="1"/>
          </p:cNvSpPr>
          <p:nvPr/>
        </p:nvSpPr>
        <p:spPr bwMode="auto">
          <a:xfrm>
            <a:off x="1219200" y="609600"/>
            <a:ext cx="77200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FontTx/>
              <a:buNone/>
            </a:pPr>
            <a:r>
              <a:rPr kumimoji="0" lang="en-US" altLang="en-US" sz="3600">
                <a:latin typeface="Arial Rounded MT Bold" panose="020F0704030504030204" pitchFamily="34" charset="0"/>
              </a:rPr>
              <a:t>GRADE 7 AND 8 SUMMER READING PACKET TURNED IN TO SCHOOLOGY BY FRIDAY, AUGUST 19. IF DONE ON AN iPad or other iDevice, TURN IT IN AS A PDF OR WORD DOCUMENT.</a:t>
            </a:r>
          </a:p>
          <a:p>
            <a:pPr eaLnBrk="1" hangingPunct="1">
              <a:spcBef>
                <a:spcPct val="0"/>
              </a:spcBef>
              <a:buFontTx/>
              <a:buNone/>
            </a:pPr>
            <a:endParaRPr kumimoji="0" lang="en-US" altLang="en-US" sz="3600">
              <a:latin typeface="Arial Rounded MT Bold" panose="020F0704030504030204" pitchFamily="34" charset="0"/>
            </a:endParaRPr>
          </a:p>
          <a:p>
            <a:pPr eaLnBrk="1" hangingPunct="1">
              <a:spcBef>
                <a:spcPct val="0"/>
              </a:spcBef>
              <a:buFontTx/>
              <a:buNone/>
            </a:pPr>
            <a:r>
              <a:rPr kumimoji="0" lang="en-US" altLang="en-US" sz="3600">
                <a:latin typeface="Arial Rounded MT Bold" panose="020F0704030504030204" pitchFamily="34" charset="0"/>
              </a:rPr>
              <a:t>SUMMER WRITING FOLDER BROUGHT TO SCHOOL BY FRIDAY, AUGUST 19.</a:t>
            </a:r>
          </a:p>
          <a:p>
            <a:pPr eaLnBrk="1" hangingPunct="1">
              <a:spcBef>
                <a:spcPct val="0"/>
              </a:spcBef>
              <a:buFontTx/>
              <a:buNone/>
            </a:pPr>
            <a:endParaRPr kumimoji="0" lang="en-US" altLang="en-US" sz="3600">
              <a:latin typeface="Arial Rounded MT Bold" panose="020F0704030504030204" pitchFamily="34" charset="0"/>
            </a:endParaRPr>
          </a:p>
        </p:txBody>
      </p:sp>
    </p:spTree>
  </p:cSld>
  <p:clrMapOvr>
    <a:masterClrMapping/>
  </p:clrMapOvr>
  <p:transition spd="med" advClick="0" advTm="25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Box 1"/>
          <p:cNvSpPr txBox="1">
            <a:spLocks noChangeArrowheads="1"/>
          </p:cNvSpPr>
          <p:nvPr/>
        </p:nvSpPr>
        <p:spPr bwMode="auto">
          <a:xfrm>
            <a:off x="1219200" y="609600"/>
            <a:ext cx="7620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r>
              <a:rPr lang="en-US" altLang="en-US" sz="2000">
                <a:latin typeface="Arial Rounded MT Bold" panose="020F0704030504030204" pitchFamily="34" charset="0"/>
              </a:rPr>
              <a:t>DISMISSAL AND ARRIVAL</a:t>
            </a:r>
          </a:p>
          <a:p>
            <a:endParaRPr lang="en-US" altLang="en-US" sz="2000">
              <a:latin typeface="Arial Rounded MT Bold" panose="020F0704030504030204" pitchFamily="34" charset="0"/>
            </a:endParaRPr>
          </a:p>
          <a:p>
            <a:r>
              <a:rPr lang="en-US" altLang="en-US" sz="2000" b="1">
                <a:latin typeface="Arial Rounded MT Bold" panose="020F0704030504030204" pitchFamily="34" charset="0"/>
              </a:rPr>
              <a:t>The new dismissal time for 2016-2017 is 3 PM. Afternoon prayer and announcements will be done at 2:55 and EPass and first call ALPHA students will be dismissed. Doors will open at 3 PM for regular dismissal until 3:20. After 3:20, your children in grades K-8 will be taken to ALPHA. Preschool ALPHA will stay in the classroom until 4:30 pm.</a:t>
            </a:r>
          </a:p>
          <a:p>
            <a:endParaRPr lang="en-US" altLang="en-US" sz="2000">
              <a:latin typeface="Arial Rounded MT Bold" panose="020F0704030504030204" pitchFamily="34" charset="0"/>
            </a:endParaRPr>
          </a:p>
          <a:p>
            <a:r>
              <a:rPr lang="en-US" altLang="en-US" sz="2000" b="1">
                <a:latin typeface="Arial Rounded MT Bold" panose="020F0704030504030204" pitchFamily="34" charset="0"/>
              </a:rPr>
              <a:t>Most Thursdays, we will dismiss at 2:10 and final call for ALPHA will be at 2:30 pm.</a:t>
            </a:r>
          </a:p>
          <a:p>
            <a:endParaRPr lang="en-US" altLang="en-US" sz="2000">
              <a:latin typeface="Arial Rounded MT Bold" panose="020F0704030504030204" pitchFamily="34" charset="0"/>
            </a:endParaRPr>
          </a:p>
          <a:p>
            <a:r>
              <a:rPr lang="en-US" altLang="en-US" sz="2000" b="1">
                <a:latin typeface="Arial Rounded MT Bold" panose="020F0704030504030204" pitchFamily="34" charset="0"/>
              </a:rPr>
              <a:t>There will be no early dismissal from 2:30-3:00 pm this year and a note or email must be sent to the teacher and school office to notify us ahead of time for all early dismissals.</a:t>
            </a:r>
          </a:p>
          <a:p>
            <a:r>
              <a:rPr lang="en-US" altLang="en-US" sz="2000" b="1">
                <a:latin typeface="Arial Rounded MT Bold" panose="020F0704030504030204" pitchFamily="34" charset="0"/>
              </a:rPr>
              <a:t>All students must be in the classroom by 7:45. If you arrive after 7:45, please accompany your child into school and sign them in at the front office. They will be marked tardy for the day. </a:t>
            </a:r>
          </a:p>
          <a:p>
            <a:endParaRPr lang="en-US" altLang="en-US" sz="2000">
              <a:latin typeface="Arial Rounded MT Bold" panose="020F0704030504030204" pitchFamily="34" charset="0"/>
            </a:endParaRPr>
          </a:p>
        </p:txBody>
      </p:sp>
    </p:spTree>
  </p:cSld>
  <p:clrMapOvr>
    <a:masterClrMapping/>
  </p:clrMapOvr>
  <p:transition spd="med" advClick="0" advTm="25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219200" y="119063"/>
            <a:ext cx="79248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buFontTx/>
              <a:buNone/>
            </a:pPr>
            <a:r>
              <a:rPr kumimoji="0" lang="en-US" altLang="en-US" sz="8000">
                <a:solidFill>
                  <a:srgbClr val="660066"/>
                </a:solidFill>
                <a:latin typeface="Arial Rounded MT Bold" panose="020F0704030504030204" pitchFamily="34" charset="0"/>
              </a:rPr>
              <a:t>WELCOME</a:t>
            </a:r>
          </a:p>
          <a:p>
            <a:pPr algn="ctr">
              <a:spcBef>
                <a:spcPct val="50000"/>
              </a:spcBef>
              <a:buFontTx/>
              <a:buNone/>
            </a:pPr>
            <a:r>
              <a:rPr kumimoji="0" lang="en-US" altLang="en-US" sz="8000">
                <a:solidFill>
                  <a:srgbClr val="660066"/>
                </a:solidFill>
                <a:latin typeface="Arial Rounded MT Bold" panose="020F0704030504030204" pitchFamily="34" charset="0"/>
              </a:rPr>
              <a:t>TO  THE</a:t>
            </a:r>
          </a:p>
          <a:p>
            <a:pPr algn="ctr">
              <a:spcBef>
                <a:spcPct val="50000"/>
              </a:spcBef>
              <a:buFontTx/>
              <a:buNone/>
            </a:pPr>
            <a:r>
              <a:rPr kumimoji="0" lang="en-US" altLang="en-US" sz="8000">
                <a:solidFill>
                  <a:srgbClr val="660066"/>
                </a:solidFill>
                <a:latin typeface="Arial Rounded MT Bold" panose="020F0704030504030204" pitchFamily="34" charset="0"/>
              </a:rPr>
              <a:t>WORLD OF</a:t>
            </a:r>
          </a:p>
          <a:p>
            <a:pPr algn="ctr">
              <a:spcBef>
                <a:spcPct val="50000"/>
              </a:spcBef>
              <a:buFontTx/>
              <a:buNone/>
            </a:pPr>
            <a:r>
              <a:rPr kumimoji="0" lang="en-US" altLang="en-US" sz="8000">
                <a:solidFill>
                  <a:srgbClr val="660066"/>
                </a:solidFill>
                <a:latin typeface="Arial Rounded MT Bold" panose="020F0704030504030204" pitchFamily="34" charset="0"/>
              </a:rPr>
              <a:t>ENGLISH</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371600" y="1066800"/>
            <a:ext cx="7162800" cy="4267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gradFill>
                  <a:gsLst>
                    <a:gs pos="25000">
                      <a:srgbClr val="CC66FF">
                        <a:satMod val="155000"/>
                      </a:srgbClr>
                    </a:gs>
                    <a:gs pos="100000">
                      <a:srgbClr val="CC66FF">
                        <a:shade val="45000"/>
                        <a:satMod val="165000"/>
                      </a:srgbClr>
                    </a:gs>
                  </a:gsLst>
                  <a:lin ang="5400000"/>
                </a:gradFill>
                <a:effectLst>
                  <a:outerShdw blurRad="76200" dist="50800" dir="5400000" algn="tl" rotWithShape="0">
                    <a:srgbClr val="000000">
                      <a:alpha val="65000"/>
                    </a:srgbClr>
                  </a:outerShdw>
                </a:effectLst>
                <a:latin typeface="Arial Black"/>
              </a:rPr>
              <a:t>SEVENTH GRADE</a:t>
            </a:r>
          </a:p>
          <a:p>
            <a:pPr algn="ctr">
              <a:defRPr/>
            </a:pPr>
            <a:r>
              <a:rPr lang="en-US" sz="3600" b="1" kern="10" spc="50" dirty="0">
                <a:ln w="11430"/>
                <a:gradFill>
                  <a:gsLst>
                    <a:gs pos="25000">
                      <a:srgbClr val="CC66FF">
                        <a:satMod val="155000"/>
                      </a:srgbClr>
                    </a:gs>
                    <a:gs pos="100000">
                      <a:srgbClr val="CC66FF">
                        <a:shade val="45000"/>
                        <a:satMod val="165000"/>
                      </a:srgbClr>
                    </a:gs>
                  </a:gsLst>
                  <a:lin ang="5400000"/>
                </a:gradFill>
                <a:effectLst>
                  <a:outerShdw blurRad="76200" dist="50800" dir="5400000" algn="tl" rotWithShape="0">
                    <a:srgbClr val="000000">
                      <a:alpha val="65000"/>
                    </a:srgbClr>
                  </a:outerShdw>
                </a:effectLst>
                <a:latin typeface="Arial Black"/>
              </a:rPr>
              <a:t>CURRICULUM</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990600" y="20638"/>
            <a:ext cx="8153400" cy="652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pPr>
            <a:endParaRPr kumimoji="0" lang="en-US" altLang="en-US" sz="4400">
              <a:solidFill>
                <a:srgbClr val="660066"/>
              </a:solidFill>
              <a:latin typeface="Poster Bodoni ATT"/>
            </a:endParaRPr>
          </a:p>
          <a:p>
            <a:pPr algn="ctr">
              <a:spcBef>
                <a:spcPct val="50000"/>
              </a:spcBef>
            </a:pPr>
            <a:r>
              <a:rPr kumimoji="0" lang="en-US" altLang="en-US" sz="4400">
                <a:solidFill>
                  <a:srgbClr val="660066"/>
                </a:solidFill>
                <a:latin typeface="Poster Bodoni ATT"/>
              </a:rPr>
              <a:t>LITERATURE</a:t>
            </a:r>
          </a:p>
          <a:p>
            <a:pPr algn="ctr">
              <a:spcBef>
                <a:spcPct val="50000"/>
              </a:spcBef>
            </a:pPr>
            <a:r>
              <a:rPr kumimoji="0" lang="en-US" altLang="en-US" sz="4400">
                <a:solidFill>
                  <a:srgbClr val="660066"/>
                </a:solidFill>
                <a:latin typeface="Poster Bodoni ATT"/>
              </a:rPr>
              <a:t>GRAMMAR</a:t>
            </a:r>
          </a:p>
          <a:p>
            <a:pPr algn="ctr">
              <a:spcBef>
                <a:spcPct val="50000"/>
              </a:spcBef>
            </a:pPr>
            <a:r>
              <a:rPr kumimoji="0" lang="en-US" altLang="en-US" sz="4400">
                <a:solidFill>
                  <a:srgbClr val="660066"/>
                </a:solidFill>
                <a:latin typeface="Poster Bodoni ATT"/>
              </a:rPr>
              <a:t>CAPTALIZATION</a:t>
            </a:r>
          </a:p>
          <a:p>
            <a:pPr algn="ctr">
              <a:spcBef>
                <a:spcPct val="50000"/>
              </a:spcBef>
            </a:pPr>
            <a:r>
              <a:rPr kumimoji="0" lang="en-US" altLang="en-US" sz="4400">
                <a:solidFill>
                  <a:srgbClr val="660066"/>
                </a:solidFill>
                <a:latin typeface="Poster Bodoni ATT"/>
              </a:rPr>
              <a:t>PUNCTUATION</a:t>
            </a:r>
          </a:p>
          <a:p>
            <a:pPr algn="ctr">
              <a:spcBef>
                <a:spcPct val="50000"/>
              </a:spcBef>
            </a:pPr>
            <a:r>
              <a:rPr kumimoji="0" lang="en-US" altLang="en-US" sz="4400">
                <a:solidFill>
                  <a:srgbClr val="660066"/>
                </a:solidFill>
                <a:latin typeface="Poster Bodoni ATT"/>
              </a:rPr>
              <a:t>SENTENCE                          STRUCTURE</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0"/>
            <a:ext cx="8001000" cy="6862763"/>
          </a:xfrm>
          <a:prstGeom prst="rect">
            <a:avLst/>
          </a:prstGeom>
          <a:noFill/>
        </p:spPr>
        <p:txBody>
          <a:bodyPr>
            <a:spAutoFit/>
          </a:bodyPr>
          <a:lstStyle/>
          <a:p>
            <a:pPr algn="ctr">
              <a:defRPr/>
            </a:pPr>
            <a:r>
              <a:rPr lang="en-US" sz="4400" kern="0" dirty="0">
                <a:solidFill>
                  <a:srgbClr val="660066"/>
                </a:solidFill>
                <a:latin typeface="Arial Rounded MT Bold" panose="020F0704030504030204" pitchFamily="34" charset="0"/>
              </a:rPr>
              <a:t>WEIGHTING FOR ALL JUNIOR HIGH SUBJECTS</a:t>
            </a:r>
          </a:p>
          <a:p>
            <a:pPr>
              <a:defRPr/>
            </a:pPr>
            <a:endParaRPr lang="en-US" sz="4400" kern="0" dirty="0">
              <a:solidFill>
                <a:srgbClr val="660066"/>
              </a:solidFill>
              <a:latin typeface="Arial Rounded MT Bold" panose="020F0704030504030204" pitchFamily="34" charset="0"/>
            </a:endParaRPr>
          </a:p>
          <a:p>
            <a:pPr>
              <a:defRPr/>
            </a:pPr>
            <a:r>
              <a:rPr lang="en-US" sz="4400" kern="0" dirty="0">
                <a:solidFill>
                  <a:srgbClr val="660066"/>
                </a:solidFill>
                <a:latin typeface="Arial Rounded MT Bold" panose="020F0704030504030204" pitchFamily="34" charset="0"/>
              </a:rPr>
              <a:t>HOMEWORK 10%</a:t>
            </a:r>
          </a:p>
          <a:p>
            <a:pPr>
              <a:defRPr/>
            </a:pPr>
            <a:endParaRPr lang="en-US" sz="4400" kern="0" dirty="0">
              <a:solidFill>
                <a:srgbClr val="660066"/>
              </a:solidFill>
              <a:latin typeface="Arial Rounded MT Bold" panose="020F0704030504030204" pitchFamily="34" charset="0"/>
            </a:endParaRPr>
          </a:p>
          <a:p>
            <a:pPr>
              <a:defRPr/>
            </a:pPr>
            <a:r>
              <a:rPr lang="en-US" sz="4400" kern="0" dirty="0">
                <a:solidFill>
                  <a:srgbClr val="660066"/>
                </a:solidFill>
                <a:latin typeface="Arial Rounded MT Bold" panose="020F0704030504030204" pitchFamily="34" charset="0"/>
              </a:rPr>
              <a:t>TEST 40%</a:t>
            </a:r>
          </a:p>
          <a:p>
            <a:pPr>
              <a:defRPr/>
            </a:pPr>
            <a:endParaRPr lang="en-US" sz="4400" kern="0" dirty="0">
              <a:solidFill>
                <a:srgbClr val="660066"/>
              </a:solidFill>
              <a:latin typeface="Arial Rounded MT Bold" panose="020F0704030504030204" pitchFamily="34" charset="0"/>
            </a:endParaRPr>
          </a:p>
          <a:p>
            <a:pPr>
              <a:defRPr/>
            </a:pPr>
            <a:r>
              <a:rPr lang="en-US" sz="4400" kern="0" dirty="0">
                <a:solidFill>
                  <a:srgbClr val="660066"/>
                </a:solidFill>
                <a:latin typeface="Arial Rounded MT Bold" panose="020F0704030504030204" pitchFamily="34" charset="0"/>
              </a:rPr>
              <a:t>QUIZ 25%</a:t>
            </a:r>
          </a:p>
          <a:p>
            <a:pPr>
              <a:defRPr/>
            </a:pPr>
            <a:endParaRPr lang="en-US" sz="4400" kern="0" dirty="0">
              <a:solidFill>
                <a:srgbClr val="660066"/>
              </a:solidFill>
              <a:latin typeface="Arial Rounded MT Bold" panose="020F0704030504030204" pitchFamily="34" charset="0"/>
            </a:endParaRPr>
          </a:p>
          <a:p>
            <a:pPr>
              <a:defRPr/>
            </a:pPr>
            <a:r>
              <a:rPr lang="en-US" sz="4400" kern="0" dirty="0">
                <a:solidFill>
                  <a:srgbClr val="660066"/>
                </a:solidFill>
                <a:latin typeface="Arial Rounded MT Bold" panose="020F0704030504030204" pitchFamily="34" charset="0"/>
              </a:rPr>
              <a:t>CLASSWORK 25%</a:t>
            </a: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066800" y="762000"/>
            <a:ext cx="79248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pPr>
            <a:r>
              <a:rPr kumimoji="0" lang="en-US" altLang="en-US" sz="7200">
                <a:solidFill>
                  <a:srgbClr val="660066"/>
                </a:solidFill>
                <a:latin typeface="Poster Bodoni ATT"/>
              </a:rPr>
              <a:t>PARTS OF SPEECH</a:t>
            </a:r>
          </a:p>
          <a:p>
            <a:pPr algn="ctr">
              <a:spcBef>
                <a:spcPct val="50000"/>
              </a:spcBef>
            </a:pPr>
            <a:r>
              <a:rPr kumimoji="0" lang="en-US" altLang="en-US" sz="7200">
                <a:solidFill>
                  <a:srgbClr val="660066"/>
                </a:solidFill>
                <a:latin typeface="Poster Bodoni ATT"/>
              </a:rPr>
              <a:t>USAGE</a:t>
            </a:r>
          </a:p>
          <a:p>
            <a:pPr algn="ctr">
              <a:spcBef>
                <a:spcPct val="50000"/>
              </a:spcBef>
            </a:pPr>
            <a:r>
              <a:rPr kumimoji="0" lang="en-US" altLang="en-US" sz="7200">
                <a:solidFill>
                  <a:srgbClr val="660066"/>
                </a:solidFill>
                <a:latin typeface="Poster Bodoni ATT"/>
              </a:rPr>
              <a:t>DIAGRAMMING</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1"/>
          <p:cNvSpPr txBox="1">
            <a:spLocks noChangeArrowheads="1"/>
          </p:cNvSpPr>
          <p:nvPr/>
        </p:nvSpPr>
        <p:spPr bwMode="auto">
          <a:xfrm>
            <a:off x="1219200" y="762000"/>
            <a:ext cx="7391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4400">
                <a:latin typeface="Georgia" panose="02040502050405020303" pitchFamily="18" charset="0"/>
              </a:rPr>
              <a:t>In Literature, we will study several novels and a Shakespeare play. We will also have a Short Story Unit and Poetry Unit. We will be using a new and different approach to the study of vocabulary.</a:t>
            </a:r>
          </a:p>
        </p:txBody>
      </p:sp>
    </p:spTree>
  </p:cSld>
  <p:clrMapOvr>
    <a:masterClrMapping/>
  </p:clrMapOvr>
  <p:transition spd="med" advClick="0" advTm="25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133600" y="1600200"/>
            <a:ext cx="57150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FontTx/>
              <a:buNone/>
            </a:pPr>
            <a:r>
              <a:rPr kumimoji="0" lang="en-US" altLang="en-US" sz="9600">
                <a:solidFill>
                  <a:srgbClr val="660066"/>
                </a:solidFill>
                <a:latin typeface="Tiempo"/>
              </a:rPr>
              <a:t>DAILY ROUTINE</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143000" y="0"/>
            <a:ext cx="80010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buFontTx/>
              <a:buNone/>
            </a:pPr>
            <a:r>
              <a:rPr kumimoji="0" lang="en-US" altLang="en-US" sz="4800">
                <a:solidFill>
                  <a:srgbClr val="006600"/>
                </a:solidFill>
                <a:latin typeface="SchoolBoy"/>
              </a:rPr>
              <a:t>Monday: copy homework</a:t>
            </a:r>
          </a:p>
          <a:p>
            <a:pPr algn="ctr">
              <a:spcBef>
                <a:spcPct val="50000"/>
              </a:spcBef>
              <a:buFontTx/>
              <a:buNone/>
            </a:pPr>
            <a:r>
              <a:rPr kumimoji="0" lang="en-US" altLang="en-US" sz="4800">
                <a:solidFill>
                  <a:srgbClr val="006600"/>
                </a:solidFill>
                <a:latin typeface="SchoolBoy"/>
              </a:rPr>
              <a:t>Tuesday: Word of the Day</a:t>
            </a:r>
          </a:p>
          <a:p>
            <a:pPr algn="ctr">
              <a:spcBef>
                <a:spcPct val="50000"/>
              </a:spcBef>
              <a:buFontTx/>
              <a:buNone/>
            </a:pPr>
            <a:r>
              <a:rPr kumimoji="0" lang="en-US" altLang="en-US" sz="4800">
                <a:solidFill>
                  <a:srgbClr val="006600"/>
                </a:solidFill>
                <a:latin typeface="SchoolBoy"/>
              </a:rPr>
              <a:t>Wednesday: Social Media Slip-ups</a:t>
            </a:r>
          </a:p>
          <a:p>
            <a:pPr algn="ctr">
              <a:spcBef>
                <a:spcPct val="50000"/>
              </a:spcBef>
              <a:buFontTx/>
              <a:buNone/>
            </a:pPr>
            <a:r>
              <a:rPr kumimoji="0" lang="en-US" altLang="en-US" sz="4800">
                <a:solidFill>
                  <a:srgbClr val="006600"/>
                </a:solidFill>
                <a:latin typeface="SchoolBoy"/>
              </a:rPr>
              <a:t>Thursday: Figurative Language Identification</a:t>
            </a:r>
          </a:p>
          <a:p>
            <a:pPr algn="ctr">
              <a:spcBef>
                <a:spcPct val="50000"/>
              </a:spcBef>
              <a:buFontTx/>
              <a:buNone/>
            </a:pPr>
            <a:r>
              <a:rPr kumimoji="0" lang="en-US" altLang="en-US" sz="4800">
                <a:solidFill>
                  <a:srgbClr val="006600"/>
                </a:solidFill>
                <a:latin typeface="SchoolBoy"/>
              </a:rPr>
              <a:t>Friday: Go over homework</a:t>
            </a:r>
            <a:endParaRPr kumimoji="0" lang="en-US" altLang="en-US" sz="4800">
              <a:solidFill>
                <a:srgbClr val="660066"/>
              </a:solidFill>
              <a:latin typeface="SchoolBoy"/>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200400" y="533400"/>
            <a:ext cx="3879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6000" b="1">
                <a:solidFill>
                  <a:srgbClr val="660066"/>
                </a:solidFill>
                <a:latin typeface="Tahoma" panose="020B0604030504040204" pitchFamily="34" charset="0"/>
              </a:rPr>
              <a:t>WRITING</a:t>
            </a:r>
          </a:p>
        </p:txBody>
      </p:sp>
      <p:sp>
        <p:nvSpPr>
          <p:cNvPr id="154627" name="Text Box 3"/>
          <p:cNvSpPr txBox="1">
            <a:spLocks noChangeArrowheads="1"/>
          </p:cNvSpPr>
          <p:nvPr/>
        </p:nvSpPr>
        <p:spPr bwMode="auto">
          <a:xfrm>
            <a:off x="1295400" y="1524000"/>
            <a:ext cx="7467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FontTx/>
              <a:buNone/>
            </a:pPr>
            <a:r>
              <a:rPr kumimoji="0" lang="en-US" altLang="en-US" sz="4000" b="1">
                <a:solidFill>
                  <a:srgbClr val="660066"/>
                </a:solidFill>
                <a:latin typeface="Tahoma" panose="020B0604030504040204" pitchFamily="34" charset="0"/>
              </a:rPr>
              <a:t>USING THE WRITING PROCESS, </a:t>
            </a:r>
          </a:p>
          <a:p>
            <a:pPr algn="ctr">
              <a:spcBef>
                <a:spcPct val="0"/>
              </a:spcBef>
              <a:buFontTx/>
              <a:buNone/>
            </a:pPr>
            <a:r>
              <a:rPr kumimoji="0" lang="en-US" altLang="en-US" sz="4000" b="1">
                <a:solidFill>
                  <a:srgbClr val="660066"/>
                </a:solidFill>
                <a:latin typeface="Tahoma" panose="020B0604030504040204" pitchFamily="34" charset="0"/>
              </a:rPr>
              <a:t>STUDENT’S CHOOSE A TOPIC, </a:t>
            </a:r>
          </a:p>
          <a:p>
            <a:pPr algn="ctr">
              <a:spcBef>
                <a:spcPct val="0"/>
              </a:spcBef>
              <a:buFontTx/>
              <a:buNone/>
            </a:pPr>
            <a:r>
              <a:rPr kumimoji="0" lang="en-US" altLang="en-US" sz="4000" b="1">
                <a:solidFill>
                  <a:srgbClr val="660066"/>
                </a:solidFill>
                <a:latin typeface="Tahoma" panose="020B0604030504040204" pitchFamily="34" charset="0"/>
              </a:rPr>
              <a:t>BRAINSTORM WITH THINKING MAPS, PREWRITE, REVISE, EDIT,</a:t>
            </a:r>
          </a:p>
          <a:p>
            <a:pPr algn="ctr">
              <a:spcBef>
                <a:spcPct val="0"/>
              </a:spcBef>
              <a:buFontTx/>
              <a:buNone/>
            </a:pPr>
            <a:r>
              <a:rPr kumimoji="0" lang="en-US" altLang="en-US" sz="4000" b="1">
                <a:solidFill>
                  <a:srgbClr val="660066"/>
                </a:solidFill>
                <a:latin typeface="Tahoma" panose="020B0604030504040204" pitchFamily="34" charset="0"/>
              </a:rPr>
              <a:t> AND WRITE A FINAL COPY. </a:t>
            </a: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1219200" y="598488"/>
            <a:ext cx="7924800" cy="625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buFontTx/>
              <a:buNone/>
            </a:pPr>
            <a:r>
              <a:rPr kumimoji="0" lang="en-US" altLang="en-US" sz="5400" b="1">
                <a:solidFill>
                  <a:srgbClr val="660066"/>
                </a:solidFill>
                <a:latin typeface="SchoolBoy"/>
              </a:rPr>
              <a:t>WEEKLY WRITING ASSIGNMENT</a:t>
            </a:r>
          </a:p>
          <a:p>
            <a:pPr algn="ctr">
              <a:spcBef>
                <a:spcPct val="50000"/>
              </a:spcBef>
            </a:pPr>
            <a:r>
              <a:rPr kumimoji="0" lang="en-US" altLang="en-US" sz="5400" b="1">
                <a:solidFill>
                  <a:srgbClr val="660066"/>
                </a:solidFill>
                <a:latin typeface="SchoolBoy"/>
              </a:rPr>
              <a:t>DESCRIPTION/ NARRATIVE</a:t>
            </a:r>
          </a:p>
          <a:p>
            <a:pPr algn="ctr">
              <a:spcBef>
                <a:spcPct val="50000"/>
              </a:spcBef>
            </a:pPr>
            <a:r>
              <a:rPr kumimoji="0" lang="en-US" altLang="en-US" sz="5400" b="1">
                <a:solidFill>
                  <a:srgbClr val="660066"/>
                </a:solidFill>
                <a:latin typeface="SchoolBoy"/>
              </a:rPr>
              <a:t>PROCESS</a:t>
            </a:r>
          </a:p>
          <a:p>
            <a:pPr algn="ctr">
              <a:spcBef>
                <a:spcPct val="50000"/>
              </a:spcBef>
            </a:pPr>
            <a:r>
              <a:rPr kumimoji="0" lang="en-US" altLang="en-US" sz="5400" b="1">
                <a:solidFill>
                  <a:srgbClr val="660066"/>
                </a:solidFill>
                <a:latin typeface="SchoolBoy"/>
              </a:rPr>
              <a:t>CLASSIFICATION</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1143000" y="1143000"/>
            <a:ext cx="8001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50000"/>
              </a:spcBef>
            </a:pPr>
            <a:r>
              <a:rPr kumimoji="0" lang="en-US" altLang="en-US" sz="6600" b="1">
                <a:solidFill>
                  <a:srgbClr val="660066"/>
                </a:solidFill>
                <a:latin typeface="SchoolBoy"/>
              </a:rPr>
              <a:t>COMPARISON/CONTRAST</a:t>
            </a:r>
          </a:p>
          <a:p>
            <a:pPr algn="ctr">
              <a:spcBef>
                <a:spcPct val="50000"/>
              </a:spcBef>
            </a:pPr>
            <a:r>
              <a:rPr kumimoji="0" lang="en-US" altLang="en-US" sz="6600" b="1">
                <a:solidFill>
                  <a:srgbClr val="660066"/>
                </a:solidFill>
                <a:latin typeface="SchoolBoy"/>
              </a:rPr>
              <a:t> ARGUMENT</a:t>
            </a:r>
          </a:p>
          <a:p>
            <a:pPr algn="ctr">
              <a:spcBef>
                <a:spcPct val="50000"/>
              </a:spcBef>
            </a:pPr>
            <a:r>
              <a:rPr kumimoji="0" lang="en-US" altLang="en-US" sz="6600" b="1">
                <a:solidFill>
                  <a:srgbClr val="660066"/>
                </a:solidFill>
                <a:latin typeface="SchoolBoy"/>
              </a:rPr>
              <a:t>DEFINITION</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143000" y="1023257"/>
            <a:ext cx="7772400" cy="4267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gradFill>
                  <a:gsLst>
                    <a:gs pos="25000">
                      <a:srgbClr val="CC66FF">
                        <a:satMod val="155000"/>
                      </a:srgbClr>
                    </a:gs>
                    <a:gs pos="100000">
                      <a:srgbClr val="CC66FF">
                        <a:shade val="45000"/>
                        <a:satMod val="165000"/>
                      </a:srgbClr>
                    </a:gs>
                  </a:gsLst>
                  <a:lin ang="5400000"/>
                </a:gradFill>
                <a:effectLst>
                  <a:outerShdw blurRad="76200" dist="50800" dir="5400000" algn="tl" rotWithShape="0">
                    <a:srgbClr val="000000">
                      <a:alpha val="65000"/>
                    </a:srgbClr>
                  </a:outerShdw>
                </a:effectLst>
                <a:latin typeface="Arial Black"/>
              </a:rPr>
              <a:t>EIGHTH GRADE</a:t>
            </a:r>
          </a:p>
          <a:p>
            <a:pPr algn="ctr">
              <a:defRPr/>
            </a:pPr>
            <a:r>
              <a:rPr lang="en-US" sz="3600" b="1" kern="10" spc="50" dirty="0">
                <a:ln w="11430"/>
                <a:gradFill>
                  <a:gsLst>
                    <a:gs pos="25000">
                      <a:srgbClr val="CC66FF">
                        <a:satMod val="155000"/>
                      </a:srgbClr>
                    </a:gs>
                    <a:gs pos="100000">
                      <a:srgbClr val="CC66FF">
                        <a:shade val="45000"/>
                        <a:satMod val="165000"/>
                      </a:srgbClr>
                    </a:gs>
                  </a:gsLst>
                  <a:lin ang="5400000"/>
                </a:gradFill>
                <a:effectLst>
                  <a:outerShdw blurRad="76200" dist="50800" dir="5400000" algn="tl" rotWithShape="0">
                    <a:srgbClr val="000000">
                      <a:alpha val="65000"/>
                    </a:srgbClr>
                  </a:outerShdw>
                </a:effectLst>
                <a:latin typeface="Arial Black"/>
              </a:rPr>
              <a:t>CURRICULUM </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Box 1"/>
          <p:cNvSpPr txBox="1">
            <a:spLocks noChangeArrowheads="1"/>
          </p:cNvSpPr>
          <p:nvPr/>
        </p:nvSpPr>
        <p:spPr bwMode="auto">
          <a:xfrm>
            <a:off x="1360488" y="1143000"/>
            <a:ext cx="7086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pPr>
            <a:r>
              <a:rPr kumimoji="0" lang="en-US" altLang="en-US" sz="8800">
                <a:solidFill>
                  <a:srgbClr val="660066"/>
                </a:solidFill>
                <a:latin typeface="Arial Rounded MT Bold" panose="020F0704030504030204" pitchFamily="34" charset="0"/>
              </a:rPr>
              <a:t>Grammar </a:t>
            </a:r>
          </a:p>
          <a:p>
            <a:pPr>
              <a:spcBef>
                <a:spcPct val="0"/>
              </a:spcBef>
            </a:pPr>
            <a:r>
              <a:rPr kumimoji="0" lang="en-US" altLang="en-US" sz="8800">
                <a:solidFill>
                  <a:srgbClr val="660066"/>
                </a:solidFill>
                <a:latin typeface="Arial Rounded MT Bold" panose="020F0704030504030204" pitchFamily="34" charset="0"/>
              </a:rPr>
              <a:t>Writing</a:t>
            </a:r>
          </a:p>
          <a:p>
            <a:pPr>
              <a:spcBef>
                <a:spcPct val="0"/>
              </a:spcBef>
            </a:pPr>
            <a:r>
              <a:rPr kumimoji="0" lang="en-US" altLang="en-US" sz="8800">
                <a:solidFill>
                  <a:srgbClr val="660066"/>
                </a:solidFill>
                <a:latin typeface="Arial Rounded MT Bold" panose="020F0704030504030204" pitchFamily="34" charset="0"/>
              </a:rPr>
              <a:t> Literature</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
            <a:ext cx="7239000" cy="5508625"/>
          </a:xfrm>
          <a:prstGeom prst="rect">
            <a:avLst/>
          </a:prstGeom>
          <a:noFill/>
        </p:spPr>
        <p:txBody>
          <a:bodyPr>
            <a:spAutoFit/>
          </a:bodyPr>
          <a:lstStyle/>
          <a:p>
            <a:pPr>
              <a:defRPr/>
            </a:pPr>
            <a:r>
              <a:rPr lang="en-US" sz="5400" dirty="0">
                <a:solidFill>
                  <a:srgbClr val="660066"/>
                </a:solidFill>
                <a:latin typeface="Tahoma" charset="0"/>
              </a:rPr>
              <a:t>Grammar- a review of</a:t>
            </a:r>
          </a:p>
          <a:p>
            <a:pPr marL="685800" indent="-685800">
              <a:buFont typeface="Arial" pitchFamily="34" charset="0"/>
              <a:buChar char="•"/>
              <a:defRPr/>
            </a:pPr>
            <a:endParaRPr lang="en-US" sz="2800" dirty="0">
              <a:solidFill>
                <a:srgbClr val="660066"/>
              </a:solidFill>
              <a:latin typeface="Tahoma" charset="0"/>
            </a:endParaRPr>
          </a:p>
          <a:p>
            <a:pPr marL="685800" indent="-685800">
              <a:buFont typeface="Arial" pitchFamily="34" charset="0"/>
              <a:buChar char="•"/>
              <a:defRPr/>
            </a:pPr>
            <a:r>
              <a:rPr lang="en-US" sz="5400" dirty="0">
                <a:solidFill>
                  <a:srgbClr val="660066"/>
                </a:solidFill>
                <a:latin typeface="Tahoma" charset="0"/>
              </a:rPr>
              <a:t>Punctuation</a:t>
            </a:r>
          </a:p>
          <a:p>
            <a:pPr marL="685800" indent="-685800">
              <a:buFont typeface="Arial" pitchFamily="34" charset="0"/>
              <a:buChar char="•"/>
              <a:defRPr/>
            </a:pPr>
            <a:r>
              <a:rPr lang="en-US" sz="5400" dirty="0">
                <a:solidFill>
                  <a:srgbClr val="660066"/>
                </a:solidFill>
                <a:latin typeface="Tahoma" charset="0"/>
              </a:rPr>
              <a:t>Capitalization </a:t>
            </a:r>
          </a:p>
          <a:p>
            <a:pPr marL="685800" indent="-685800">
              <a:buFont typeface="Arial" pitchFamily="34" charset="0"/>
              <a:buChar char="•"/>
              <a:defRPr/>
            </a:pPr>
            <a:r>
              <a:rPr lang="en-US" sz="5400" dirty="0">
                <a:solidFill>
                  <a:srgbClr val="660066"/>
                </a:solidFill>
                <a:latin typeface="Tahoma" charset="0"/>
              </a:rPr>
              <a:t>Usage </a:t>
            </a:r>
          </a:p>
          <a:p>
            <a:pPr marL="685800" indent="-685800">
              <a:buFont typeface="Arial" pitchFamily="34" charset="0"/>
              <a:buChar char="•"/>
              <a:defRPr/>
            </a:pPr>
            <a:r>
              <a:rPr lang="en-US" sz="5400" dirty="0">
                <a:solidFill>
                  <a:srgbClr val="660066"/>
                </a:solidFill>
                <a:latin typeface="Tahoma" charset="0"/>
              </a:rPr>
              <a:t>Sentence Structure</a:t>
            </a:r>
          </a:p>
          <a:p>
            <a:pPr marL="685800" indent="-685800">
              <a:buFont typeface="Arial" pitchFamily="34" charset="0"/>
              <a:buChar char="•"/>
              <a:defRPr/>
            </a:pPr>
            <a:r>
              <a:rPr lang="en-US" sz="5400" dirty="0">
                <a:solidFill>
                  <a:srgbClr val="660066"/>
                </a:solidFill>
                <a:latin typeface="Tahoma" charset="0"/>
              </a:rPr>
              <a:t>Phrases/ Clauses </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848600" cy="5694363"/>
          </a:xfrm>
          <a:prstGeom prst="rect">
            <a:avLst/>
          </a:prstGeom>
          <a:noFill/>
        </p:spPr>
        <p:txBody>
          <a:bodyPr>
            <a:spAutoFit/>
          </a:bodyPr>
          <a:lstStyle/>
          <a:p>
            <a:pPr>
              <a:defRPr/>
            </a:pPr>
            <a:r>
              <a:rPr lang="en-US" sz="2600" kern="0" dirty="0">
                <a:solidFill>
                  <a:srgbClr val="660066"/>
                </a:solidFill>
                <a:latin typeface="Arial Rounded MT Bold" panose="020F0704030504030204" pitchFamily="34" charset="0"/>
              </a:rPr>
              <a:t>ALL JUNIOR HIGH STUDENTS WILL START THE DAY WITH A SPECIAL FROM 7:50-8:30 MONDAY, TUESDAY, THURSDAY, AND FRIDAY.</a:t>
            </a:r>
          </a:p>
          <a:p>
            <a:pPr>
              <a:defRPr/>
            </a:pPr>
            <a:endParaRPr lang="en-US" sz="2600" kern="0" dirty="0">
              <a:solidFill>
                <a:srgbClr val="660066"/>
              </a:solidFill>
              <a:latin typeface="Arial Rounded MT Bold" panose="020F0704030504030204" pitchFamily="34" charset="0"/>
            </a:endParaRPr>
          </a:p>
          <a:p>
            <a:pPr>
              <a:defRPr/>
            </a:pPr>
            <a:r>
              <a:rPr lang="en-US" sz="2600" kern="0" dirty="0">
                <a:solidFill>
                  <a:srgbClr val="660066"/>
                </a:solidFill>
                <a:latin typeface="Arial Rounded MT Bold" panose="020F0704030504030204" pitchFamily="34" charset="0"/>
              </a:rPr>
              <a:t>IT IS IMPORTANT FOR THE STUDENTS TO EAT BREAKFAST-especially on WEDNESDAYS!!</a:t>
            </a:r>
          </a:p>
          <a:p>
            <a:pPr>
              <a:defRPr/>
            </a:pPr>
            <a:endParaRPr lang="en-US" sz="2600" kern="0" dirty="0">
              <a:solidFill>
                <a:srgbClr val="660066"/>
              </a:solidFill>
              <a:latin typeface="Arial Rounded MT Bold" panose="020F0704030504030204" pitchFamily="34" charset="0"/>
            </a:endParaRPr>
          </a:p>
          <a:p>
            <a:pPr>
              <a:defRPr/>
            </a:pPr>
            <a:endParaRPr lang="en-US" sz="2600" kern="0" dirty="0">
              <a:solidFill>
                <a:srgbClr val="660066"/>
              </a:solidFill>
              <a:latin typeface="Arial Rounded MT Bold" panose="020F0704030504030204" pitchFamily="34" charset="0"/>
            </a:endParaRPr>
          </a:p>
          <a:p>
            <a:pPr>
              <a:defRPr/>
            </a:pPr>
            <a:r>
              <a:rPr lang="en-US" sz="2600" kern="0" dirty="0">
                <a:solidFill>
                  <a:srgbClr val="660066"/>
                </a:solidFill>
                <a:latin typeface="Arial Rounded MT Bold" panose="020F0704030504030204" pitchFamily="34" charset="0"/>
              </a:rPr>
              <a:t>IF YOU NEED TO GIVE YOUR CHILD A MESSAGE ABOUT PICK UP OR CHANGES IN APPOINTMENTS, PLEASE EMAIL THE HOMEROOM TEACHER BY 8:30. AFTER 8:30 EMAIL/CALL MRS. PEREZ AT THE FRONT DESK</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2863"/>
            <a:ext cx="8001000" cy="6632575"/>
          </a:xfrm>
          <a:prstGeom prst="rect">
            <a:avLst/>
          </a:prstGeom>
          <a:noFill/>
        </p:spPr>
        <p:txBody>
          <a:bodyPr>
            <a:spAutoFit/>
          </a:bodyPr>
          <a:lstStyle/>
          <a:p>
            <a:pPr>
              <a:defRPr/>
            </a:pPr>
            <a:r>
              <a:rPr lang="en-US" sz="2500" dirty="0">
                <a:solidFill>
                  <a:srgbClr val="660066"/>
                </a:solidFill>
                <a:latin typeface="Arial Rounded MT Bold" pitchFamily="34" charset="0"/>
              </a:rPr>
              <a:t>Literature:</a:t>
            </a:r>
          </a:p>
          <a:p>
            <a:pPr marL="571500" indent="-571500">
              <a:buFont typeface="Arial" pitchFamily="34" charset="0"/>
              <a:buChar char="•"/>
              <a:defRPr/>
            </a:pPr>
            <a:r>
              <a:rPr lang="en-US" sz="2500" dirty="0">
                <a:solidFill>
                  <a:srgbClr val="660066"/>
                </a:solidFill>
                <a:latin typeface="Arial Rounded MT Bold" pitchFamily="34" charset="0"/>
              </a:rPr>
              <a:t>Short Story Unit</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i="1" dirty="0">
                <a:solidFill>
                  <a:srgbClr val="660066"/>
                </a:solidFill>
                <a:latin typeface="Arial Rounded MT Bold" pitchFamily="34" charset="0"/>
              </a:rPr>
              <a:t>The Giver </a:t>
            </a:r>
            <a:r>
              <a:rPr lang="en-US" sz="2500" dirty="0">
                <a:solidFill>
                  <a:srgbClr val="660066"/>
                </a:solidFill>
                <a:latin typeface="Arial Rounded MT Bold" pitchFamily="34" charset="0"/>
              </a:rPr>
              <a:t>by Lois Lowry </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i="1" dirty="0">
                <a:solidFill>
                  <a:srgbClr val="660066"/>
                </a:solidFill>
                <a:latin typeface="Arial Rounded MT Bold" pitchFamily="34" charset="0"/>
              </a:rPr>
              <a:t>A Midsummer Night’s Dream</a:t>
            </a:r>
            <a:r>
              <a:rPr lang="en-US" sz="2500" dirty="0">
                <a:solidFill>
                  <a:srgbClr val="660066"/>
                </a:solidFill>
                <a:latin typeface="Arial Rounded MT Bold" pitchFamily="34" charset="0"/>
              </a:rPr>
              <a:t> by William Shakespeare</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i="1" dirty="0">
                <a:solidFill>
                  <a:srgbClr val="660066"/>
                </a:solidFill>
                <a:latin typeface="Arial Rounded MT Bold" pitchFamily="34" charset="0"/>
              </a:rPr>
              <a:t>Witness </a:t>
            </a:r>
            <a:r>
              <a:rPr lang="en-US" sz="2500" dirty="0">
                <a:solidFill>
                  <a:srgbClr val="660066"/>
                </a:solidFill>
                <a:latin typeface="Arial Rounded MT Bold" pitchFamily="34" charset="0"/>
              </a:rPr>
              <a:t>by Karen </a:t>
            </a:r>
            <a:r>
              <a:rPr lang="en-US" sz="2500" dirty="0" err="1">
                <a:solidFill>
                  <a:srgbClr val="660066"/>
                </a:solidFill>
                <a:latin typeface="Arial Rounded MT Bold" pitchFamily="34" charset="0"/>
              </a:rPr>
              <a:t>Hesse</a:t>
            </a:r>
            <a:r>
              <a:rPr lang="en-US" sz="2500" dirty="0">
                <a:solidFill>
                  <a:srgbClr val="660066"/>
                </a:solidFill>
                <a:latin typeface="Arial Rounded MT Bold" pitchFamily="34" charset="0"/>
              </a:rPr>
              <a:t>, </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dirty="0">
                <a:solidFill>
                  <a:srgbClr val="660066"/>
                </a:solidFill>
                <a:latin typeface="Arial Rounded MT Bold" pitchFamily="34" charset="0"/>
              </a:rPr>
              <a:t>A Holocaust unit- </a:t>
            </a:r>
            <a:r>
              <a:rPr lang="en-US" sz="2500" i="1" dirty="0">
                <a:solidFill>
                  <a:srgbClr val="660066"/>
                </a:solidFill>
                <a:latin typeface="Arial Rounded MT Bold" pitchFamily="34" charset="0"/>
              </a:rPr>
              <a:t>Prisoner B-3087</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dirty="0">
                <a:solidFill>
                  <a:srgbClr val="660066"/>
                </a:solidFill>
                <a:latin typeface="Arial Rounded MT Bold" pitchFamily="34" charset="0"/>
              </a:rPr>
              <a:t>Throughout the year, we will be reading and analyzing non-fiction books and articles. </a:t>
            </a:r>
          </a:p>
          <a:p>
            <a:pPr marL="571500" indent="-571500">
              <a:buFont typeface="Arial" pitchFamily="34" charset="0"/>
              <a:buChar char="•"/>
              <a:defRPr/>
            </a:pPr>
            <a:endParaRPr lang="en-US" sz="2500" dirty="0">
              <a:solidFill>
                <a:srgbClr val="660066"/>
              </a:solidFill>
              <a:latin typeface="Arial Rounded MT Bold" pitchFamily="34" charset="0"/>
            </a:endParaRPr>
          </a:p>
          <a:p>
            <a:pPr marL="571500" indent="-571500">
              <a:buFont typeface="Arial" pitchFamily="34" charset="0"/>
              <a:buChar char="•"/>
              <a:defRPr/>
            </a:pPr>
            <a:r>
              <a:rPr lang="en-US" sz="2500" dirty="0">
                <a:solidFill>
                  <a:srgbClr val="660066"/>
                </a:solidFill>
                <a:latin typeface="Arial Rounded MT Bold" pitchFamily="34" charset="0"/>
              </a:rPr>
              <a:t>Throughout the year we will also be exploring poetry. </a:t>
            </a: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27063"/>
            <a:ext cx="7924800" cy="5908675"/>
          </a:xfrm>
          <a:prstGeom prst="rect">
            <a:avLst/>
          </a:prstGeom>
          <a:noFill/>
        </p:spPr>
        <p:txBody>
          <a:bodyPr>
            <a:spAutoFit/>
          </a:bodyPr>
          <a:lstStyle/>
          <a:p>
            <a:pPr>
              <a:defRPr/>
            </a:pPr>
            <a:r>
              <a:rPr lang="en-US" sz="5400" dirty="0">
                <a:solidFill>
                  <a:srgbClr val="660066"/>
                </a:solidFill>
                <a:latin typeface="Arial Rounded MT Bold" pitchFamily="34" charset="0"/>
              </a:rPr>
              <a:t>Writing:</a:t>
            </a:r>
          </a:p>
          <a:p>
            <a:pPr marL="685800" indent="-685800">
              <a:buFont typeface="Arial" pitchFamily="34" charset="0"/>
              <a:buChar char="•"/>
              <a:defRPr/>
            </a:pPr>
            <a:r>
              <a:rPr lang="en-US" sz="5400" dirty="0">
                <a:solidFill>
                  <a:srgbClr val="660066"/>
                </a:solidFill>
                <a:latin typeface="Arial Rounded MT Bold" pitchFamily="34" charset="0"/>
              </a:rPr>
              <a:t>Narrative</a:t>
            </a:r>
          </a:p>
          <a:p>
            <a:pPr marL="685800" indent="-685800">
              <a:buFont typeface="Arial" pitchFamily="34" charset="0"/>
              <a:buChar char="•"/>
              <a:defRPr/>
            </a:pPr>
            <a:r>
              <a:rPr lang="en-US" sz="5400" dirty="0">
                <a:solidFill>
                  <a:srgbClr val="660066"/>
                </a:solidFill>
                <a:latin typeface="Arial Rounded MT Bold" pitchFamily="34" charset="0"/>
              </a:rPr>
              <a:t>Persuasive</a:t>
            </a:r>
          </a:p>
          <a:p>
            <a:pPr marL="685800" indent="-685800">
              <a:buFont typeface="Arial" pitchFamily="34" charset="0"/>
              <a:buChar char="•"/>
              <a:defRPr/>
            </a:pPr>
            <a:r>
              <a:rPr lang="en-US" sz="5400" dirty="0">
                <a:solidFill>
                  <a:srgbClr val="660066"/>
                </a:solidFill>
                <a:latin typeface="Arial Rounded MT Bold" pitchFamily="34" charset="0"/>
              </a:rPr>
              <a:t>Expository</a:t>
            </a:r>
          </a:p>
          <a:p>
            <a:pPr marL="685800" indent="-685800">
              <a:buFont typeface="Arial" pitchFamily="34" charset="0"/>
              <a:buChar char="•"/>
              <a:defRPr/>
            </a:pPr>
            <a:r>
              <a:rPr lang="en-US" sz="5400" dirty="0">
                <a:solidFill>
                  <a:srgbClr val="660066"/>
                </a:solidFill>
                <a:latin typeface="Arial Rounded MT Bold" pitchFamily="34" charset="0"/>
              </a:rPr>
              <a:t>Literary Analysis</a:t>
            </a:r>
          </a:p>
          <a:p>
            <a:pPr marL="685800" indent="-685800">
              <a:buFont typeface="Arial" pitchFamily="34" charset="0"/>
              <a:buChar char="•"/>
              <a:defRPr/>
            </a:pPr>
            <a:r>
              <a:rPr lang="en-US" sz="5400" dirty="0">
                <a:solidFill>
                  <a:srgbClr val="660066"/>
                </a:solidFill>
                <a:latin typeface="Arial Rounded MT Bold" pitchFamily="34" charset="0"/>
              </a:rPr>
              <a:t>Poetry</a:t>
            </a:r>
          </a:p>
          <a:p>
            <a:pPr marL="685800" indent="-685800">
              <a:buFont typeface="Arial" pitchFamily="34" charset="0"/>
              <a:buChar char="•"/>
              <a:defRPr/>
            </a:pPr>
            <a:r>
              <a:rPr lang="en-US" sz="5400" dirty="0">
                <a:solidFill>
                  <a:srgbClr val="660066"/>
                </a:solidFill>
                <a:latin typeface="Arial Rounded MT Bold" pitchFamily="34" charset="0"/>
              </a:rPr>
              <a:t>MGRP</a:t>
            </a:r>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066800" y="838200"/>
            <a:ext cx="7769225" cy="452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defRPr/>
            </a:pPr>
            <a:r>
              <a:rPr lang="en-US" sz="4800" dirty="0">
                <a:solidFill>
                  <a:srgbClr val="660066"/>
                </a:solidFill>
                <a:effectLst>
                  <a:outerShdw blurRad="38100" dist="38100" dir="2700000" algn="tl">
                    <a:srgbClr val="C0C0C0"/>
                  </a:outerShdw>
                </a:effectLst>
                <a:latin typeface="Times New Roman" pitchFamily="18" charset="0"/>
              </a:rPr>
              <a:t>7</a:t>
            </a:r>
            <a:r>
              <a:rPr lang="en-US" sz="4800" baseline="30000" dirty="0">
                <a:solidFill>
                  <a:srgbClr val="660066"/>
                </a:solidFill>
                <a:effectLst>
                  <a:outerShdw blurRad="38100" dist="38100" dir="2700000" algn="tl">
                    <a:srgbClr val="C0C0C0"/>
                  </a:outerShdw>
                </a:effectLst>
                <a:latin typeface="Times New Roman" pitchFamily="18" charset="0"/>
              </a:rPr>
              <a:t>th</a:t>
            </a:r>
            <a:r>
              <a:rPr lang="en-US" sz="4800" dirty="0">
                <a:solidFill>
                  <a:srgbClr val="660066"/>
                </a:solidFill>
                <a:effectLst>
                  <a:outerShdw blurRad="38100" dist="38100" dir="2700000" algn="tl">
                    <a:srgbClr val="C0C0C0"/>
                  </a:outerShdw>
                </a:effectLst>
                <a:latin typeface="Times New Roman" pitchFamily="18" charset="0"/>
              </a:rPr>
              <a:t> and 8</a:t>
            </a:r>
            <a:r>
              <a:rPr lang="en-US" sz="4800" baseline="30000" dirty="0">
                <a:solidFill>
                  <a:srgbClr val="660066"/>
                </a:solidFill>
                <a:effectLst>
                  <a:outerShdw blurRad="38100" dist="38100" dir="2700000" algn="tl">
                    <a:srgbClr val="C0C0C0"/>
                  </a:outerShdw>
                </a:effectLst>
                <a:latin typeface="Times New Roman" pitchFamily="18" charset="0"/>
              </a:rPr>
              <a:t>th</a:t>
            </a:r>
            <a:r>
              <a:rPr lang="en-US" sz="4800" dirty="0">
                <a:solidFill>
                  <a:srgbClr val="660066"/>
                </a:solidFill>
                <a:effectLst>
                  <a:outerShdw blurRad="38100" dist="38100" dir="2700000" algn="tl">
                    <a:srgbClr val="C0C0C0"/>
                  </a:outerShdw>
                </a:effectLst>
                <a:latin typeface="Times New Roman" pitchFamily="18" charset="0"/>
              </a:rPr>
              <a:t> GRADE ENGLISH HOMEWORK IS ASSIGNED ON MONDAY AND IS DUE FRIDAY. EIGHTH GRADE ALSO HAS LITERATURE HOMEWORK. </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Box 1"/>
          <p:cNvSpPr txBox="1">
            <a:spLocks noChangeArrowheads="1"/>
          </p:cNvSpPr>
          <p:nvPr/>
        </p:nvSpPr>
        <p:spPr bwMode="auto">
          <a:xfrm>
            <a:off x="1109663" y="381000"/>
            <a:ext cx="80343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a:spcBef>
                <a:spcPct val="0"/>
              </a:spcBef>
              <a:buFontTx/>
              <a:buNone/>
            </a:pPr>
            <a:r>
              <a:rPr kumimoji="0" lang="en-US" altLang="en-US" sz="6000">
                <a:solidFill>
                  <a:srgbClr val="660066"/>
                </a:solidFill>
                <a:latin typeface="Arial Rounded MT Bold" panose="020F0704030504030204" pitchFamily="34" charset="0"/>
              </a:rPr>
              <a:t>AFTER SCHOOL HELP</a:t>
            </a:r>
          </a:p>
          <a:p>
            <a:pPr>
              <a:spcBef>
                <a:spcPct val="0"/>
              </a:spcBef>
              <a:buFontTx/>
              <a:buNone/>
            </a:pPr>
            <a:r>
              <a:rPr kumimoji="0" lang="en-US" altLang="en-US" sz="6000">
                <a:solidFill>
                  <a:srgbClr val="660066"/>
                </a:solidFill>
                <a:latin typeface="Arial Rounded MT Bold" panose="020F0704030504030204" pitchFamily="34" charset="0"/>
              </a:rPr>
              <a:t>MONDAYS AND WEDNESDAYS FROM DISMISSAL UNTIL 4:15 P.M.</a:t>
            </a: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Box 1"/>
          <p:cNvSpPr txBox="1">
            <a:spLocks noChangeArrowheads="1"/>
          </p:cNvSpPr>
          <p:nvPr/>
        </p:nvSpPr>
        <p:spPr bwMode="auto">
          <a:xfrm>
            <a:off x="1219200" y="720725"/>
            <a:ext cx="8001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5400">
                <a:solidFill>
                  <a:srgbClr val="660066"/>
                </a:solidFill>
                <a:latin typeface="Arial Rounded MT Bold" panose="020F0704030504030204" pitchFamily="34" charset="0"/>
              </a:rPr>
              <a:t>My Policies and Procedures handout will be given to the students THE FIRST WEEK OF SCHOOL -signed and returned by Friday, August 19.</a:t>
            </a:r>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Box 1"/>
          <p:cNvSpPr txBox="1">
            <a:spLocks noChangeArrowheads="1"/>
          </p:cNvSpPr>
          <p:nvPr/>
        </p:nvSpPr>
        <p:spPr bwMode="auto">
          <a:xfrm>
            <a:off x="1143000" y="9144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7200">
                <a:solidFill>
                  <a:srgbClr val="660066"/>
                </a:solidFill>
                <a:latin typeface="Arial Rounded MT Bold" panose="020F0704030504030204" pitchFamily="34" charset="0"/>
              </a:rPr>
              <a:t>ALL JUNIOR HIGH FORMS ARE POSTED ON MY WEBSITE.</a:t>
            </a: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700000">
            <a:off x="547688" y="3632200"/>
            <a:ext cx="5984875" cy="1606550"/>
          </a:xfrm>
        </p:spPr>
        <p:txBody>
          <a:bodyPr>
            <a:normAutofit fontScale="90000"/>
          </a:bodyPr>
          <a:lstStyle/>
          <a:p>
            <a:pPr eaLnBrk="1" fontAlgn="auto" hangingPunct="1">
              <a:spcAft>
                <a:spcPts val="0"/>
              </a:spcAft>
              <a:defRPr/>
            </a:pPr>
            <a:r>
              <a:rPr lang="en-US" dirty="0"/>
              <a:t>Middle School Religion</a:t>
            </a:r>
          </a:p>
        </p:txBody>
      </p:sp>
      <p:sp>
        <p:nvSpPr>
          <p:cNvPr id="3" name="Subtitle 2"/>
          <p:cNvSpPr>
            <a:spLocks noGrp="1"/>
          </p:cNvSpPr>
          <p:nvPr>
            <p:ph type="subTitle" idx="1"/>
          </p:nvPr>
        </p:nvSpPr>
        <p:spPr>
          <a:xfrm rot="20700000">
            <a:off x="2201863" y="5027613"/>
            <a:ext cx="4654550" cy="1128712"/>
          </a:xfrm>
        </p:spPr>
        <p:txBody>
          <a:bodyPr/>
          <a:lstStyle/>
          <a:p>
            <a:pPr eaLnBrk="1" fontAlgn="auto" hangingPunct="1">
              <a:defRPr/>
            </a:pPr>
            <a:r>
              <a:rPr lang="en-US" dirty="0"/>
              <a:t>7</a:t>
            </a:r>
            <a:r>
              <a:rPr lang="en-US" baseline="30000" dirty="0"/>
              <a:t>th</a:t>
            </a:r>
            <a:r>
              <a:rPr lang="en-US" dirty="0"/>
              <a:t> &amp; 8</a:t>
            </a:r>
            <a:r>
              <a:rPr lang="en-US" baseline="30000" dirty="0"/>
              <a:t>th</a:t>
            </a:r>
            <a:r>
              <a:rPr lang="en-US" dirty="0"/>
              <a:t> Grade Parent Meeting</a:t>
            </a:r>
          </a:p>
        </p:txBody>
      </p:sp>
      <p:pic>
        <p:nvPicPr>
          <p:cNvPr id="3074" name="Picture 2" descr="C:\Documents and Settings\taylors\Local Settings\Temporary Internet Files\Content.IE5\SHT8XW8L\MC9004363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2113"/>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3" descr="C:\Documents and Settings\taylors\Local Settings\Temporary Internet Files\Content.IE5\P7F89R0A\MC90036147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5413"/>
            <a:ext cx="151923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Mrs. Taylor</a:t>
            </a:r>
          </a:p>
        </p:txBody>
      </p:sp>
      <p:sp>
        <p:nvSpPr>
          <p:cNvPr id="3" name="Content Placeholder 2"/>
          <p:cNvSpPr>
            <a:spLocks noGrp="1"/>
          </p:cNvSpPr>
          <p:nvPr>
            <p:ph idx="1"/>
          </p:nvPr>
        </p:nvSpPr>
        <p:spPr>
          <a:xfrm rot="900000">
            <a:off x="3414713" y="1095375"/>
            <a:ext cx="4657725" cy="5291138"/>
          </a:xfrm>
        </p:spPr>
        <p:txBody>
          <a:bodyPr/>
          <a:lstStyle/>
          <a:p>
            <a:pPr marL="0" indent="0" eaLnBrk="1" fontAlgn="auto" hangingPunct="1">
              <a:buFont typeface="Wingdings" panose="05000000000000000000" pitchFamily="2" charset="2"/>
              <a:buNone/>
              <a:defRPr/>
            </a:pPr>
            <a:r>
              <a:rPr lang="en-US" dirty="0"/>
              <a:t>Junior Hi Religion at SJV</a:t>
            </a:r>
          </a:p>
          <a:p>
            <a:pPr marL="365760" indent="-365760" eaLnBrk="1" fontAlgn="auto" hangingPunct="1">
              <a:defRPr/>
            </a:pPr>
            <a:endParaRPr lang="en-US" dirty="0"/>
          </a:p>
          <a:p>
            <a:pPr marL="0" indent="0" eaLnBrk="1" fontAlgn="auto" hangingPunct="1">
              <a:buFont typeface="Wingdings" panose="05000000000000000000" pitchFamily="2" charset="2"/>
              <a:buNone/>
              <a:defRPr/>
            </a:pPr>
            <a:r>
              <a:rPr lang="en-US" dirty="0"/>
              <a:t>Sacramental Coordinator at Holy Cross</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Diocesan Instructor to EMHCs, member of the Liturgical Conference Committee</a:t>
            </a:r>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WORK HARD</a:t>
            </a:r>
          </a:p>
        </p:txBody>
      </p:sp>
      <p:sp>
        <p:nvSpPr>
          <p:cNvPr id="3" name="Content Placeholder 2"/>
          <p:cNvSpPr>
            <a:spLocks noGrp="1"/>
          </p:cNvSpPr>
          <p:nvPr>
            <p:ph idx="1"/>
          </p:nvPr>
        </p:nvSpPr>
        <p:spPr>
          <a:xfrm rot="900000">
            <a:off x="3479800" y="960438"/>
            <a:ext cx="4657725" cy="5076825"/>
          </a:xfrm>
        </p:spPr>
        <p:txBody>
          <a:bodyPr>
            <a:normAutofit fontScale="77500" lnSpcReduction="20000"/>
          </a:bodyPr>
          <a:lstStyle/>
          <a:p>
            <a:pPr marL="0" indent="0" eaLnBrk="1" fontAlgn="auto" hangingPunct="1">
              <a:buFont typeface="Wingdings" panose="05000000000000000000" pitchFamily="2" charset="2"/>
              <a:buNone/>
              <a:defRPr/>
            </a:pPr>
            <a:r>
              <a:rPr lang="en-US" dirty="0"/>
              <a:t>As in all subjects, standards are high in Religion, as well.</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What is taught in other disciplines is to be applied in all – that’s why we teach.  </a:t>
            </a:r>
            <a:r>
              <a:rPr lang="en-US" dirty="0">
                <a:sym typeface="Wingdings" panose="05000000000000000000" pitchFamily="2" charset="2"/>
              </a:rPr>
              <a:t></a:t>
            </a:r>
            <a:endParaRPr lang="en-US" dirty="0"/>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Essay questions are to in paragraph form, in complete sentences.</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All assignments are to be well thought, neat and well organized</a:t>
            </a:r>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FAITH SHARING</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We want to share our Catholic Faith with each other.</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We also want to share the different faiths God has brought to SJV.</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Understanding fosters peace!</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375" y="914400"/>
            <a:ext cx="8032750" cy="5908675"/>
          </a:xfrm>
          <a:prstGeom prst="rect">
            <a:avLst/>
          </a:prstGeom>
          <a:noFill/>
        </p:spPr>
        <p:txBody>
          <a:bodyPr>
            <a:spAutoFit/>
          </a:bodyPr>
          <a:lstStyle/>
          <a:p>
            <a:pPr>
              <a:defRPr/>
            </a:pPr>
            <a:r>
              <a:rPr lang="en-US" sz="5400" kern="0" dirty="0">
                <a:solidFill>
                  <a:srgbClr val="660066"/>
                </a:solidFill>
                <a:latin typeface="Arial Rounded MT Bold" panose="020F0704030504030204" pitchFamily="34" charset="0"/>
              </a:rPr>
              <a:t>BIRTHDAYS: Each student will receive a birthday treat on his/her birthday-please do not send in treats for the class</a:t>
            </a:r>
          </a:p>
          <a:p>
            <a:pPr>
              <a:defRPr/>
            </a:pPr>
            <a:endParaRPr lang="en-US" sz="5400" kern="0" dirty="0">
              <a:solidFill>
                <a:srgbClr val="660066"/>
              </a:solidFill>
              <a:latin typeface="Arial Rounded MT Bold" panose="020F0704030504030204" pitchFamily="34" charset="0"/>
            </a:endParaRP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WE PRAY</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 Rosary </a:t>
            </a:r>
          </a:p>
          <a:p>
            <a:pPr marL="0" indent="0" eaLnBrk="1" fontAlgn="auto" hangingPunct="1">
              <a:buFont typeface="Wingdings" panose="05000000000000000000" pitchFamily="2" charset="2"/>
              <a:buNone/>
              <a:defRPr/>
            </a:pPr>
            <a:r>
              <a:rPr lang="en-US" dirty="0"/>
              <a:t>+ Stations of the Cross</a:t>
            </a:r>
          </a:p>
          <a:p>
            <a:pPr marL="0" indent="0" eaLnBrk="1" fontAlgn="auto" hangingPunct="1">
              <a:buFont typeface="Wingdings" panose="05000000000000000000" pitchFamily="2" charset="2"/>
              <a:buNone/>
              <a:defRPr/>
            </a:pPr>
            <a:r>
              <a:rPr lang="en-US" dirty="0"/>
              <a:t>+ Guided Meditations</a:t>
            </a:r>
          </a:p>
          <a:p>
            <a:pPr marL="0" indent="0" eaLnBrk="1" fontAlgn="auto" hangingPunct="1">
              <a:buFont typeface="Wingdings" panose="05000000000000000000" pitchFamily="2" charset="2"/>
              <a:buNone/>
              <a:defRPr/>
            </a:pPr>
            <a:r>
              <a:rPr lang="en-US" dirty="0"/>
              <a:t>+ </a:t>
            </a:r>
            <a:r>
              <a:rPr lang="en-US" dirty="0" err="1"/>
              <a:t>Lectio</a:t>
            </a:r>
            <a:r>
              <a:rPr lang="en-US" dirty="0"/>
              <a:t> </a:t>
            </a:r>
            <a:r>
              <a:rPr lang="en-US" dirty="0" err="1"/>
              <a:t>Divina</a:t>
            </a:r>
            <a:endParaRPr lang="en-US" dirty="0"/>
          </a:p>
          <a:p>
            <a:pPr marL="0" indent="0" eaLnBrk="1" fontAlgn="auto" hangingPunct="1">
              <a:buFont typeface="Wingdings" panose="05000000000000000000" pitchFamily="2" charset="2"/>
              <a:buNone/>
              <a:defRPr/>
            </a:pPr>
            <a:r>
              <a:rPr lang="en-US" dirty="0"/>
              <a:t>+ Adoration</a:t>
            </a:r>
          </a:p>
          <a:p>
            <a:pPr marL="0" indent="0" eaLnBrk="1" fontAlgn="auto" hangingPunct="1">
              <a:buFont typeface="Wingdings" panose="05000000000000000000" pitchFamily="2" charset="2"/>
              <a:buNone/>
              <a:defRPr/>
            </a:pPr>
            <a:r>
              <a:rPr lang="en-US" dirty="0"/>
              <a:t>+ Silent prayer</a:t>
            </a:r>
          </a:p>
          <a:p>
            <a:pPr marL="0" indent="0" eaLnBrk="1" fontAlgn="auto" hangingPunct="1">
              <a:buFont typeface="Wingdings" panose="05000000000000000000" pitchFamily="2" charset="2"/>
              <a:buNone/>
              <a:defRPr/>
            </a:pPr>
            <a:r>
              <a:rPr lang="en-US" dirty="0"/>
              <a:t>+ Communal Prayer</a:t>
            </a:r>
          </a:p>
        </p:txBody>
      </p:sp>
      <p:pic>
        <p:nvPicPr>
          <p:cNvPr id="187396" name="Picture 2" descr="C:\Documents and Settings\taylors\Local Settings\Temporary Internet Files\Content.IE5\04P2XBB1\MC90004804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038600"/>
            <a:ext cx="13017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CLASS</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Class on Monday,  Tuesday, Thursday &amp; Friday</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Mass on Wednesday</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p:txBody>
      </p:sp>
      <p:pic>
        <p:nvPicPr>
          <p:cNvPr id="188420" name="Picture 4" descr="C:\Documents and Settings\taylors\Local Settings\Temporary Internet Files\Content.IE5\A6WHVON3\MC90005629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25130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TEXTBOOKS</a:t>
            </a:r>
          </a:p>
        </p:txBody>
      </p:sp>
      <p:sp>
        <p:nvSpPr>
          <p:cNvPr id="3" name="Content Placeholder 2"/>
          <p:cNvSpPr>
            <a:spLocks noGrp="1"/>
          </p:cNvSpPr>
          <p:nvPr>
            <p:ph idx="1"/>
          </p:nvPr>
        </p:nvSpPr>
        <p:spPr>
          <a:xfrm rot="900000">
            <a:off x="3479800" y="960438"/>
            <a:ext cx="4657725" cy="5076825"/>
          </a:xfrm>
        </p:spPr>
        <p:txBody>
          <a:bodyPr>
            <a:normAutofit lnSpcReduction="10000"/>
          </a:bodyPr>
          <a:lstStyle/>
          <a:p>
            <a:pPr marL="0" indent="0" eaLnBrk="1" fontAlgn="auto" hangingPunct="1">
              <a:buFont typeface="Wingdings" panose="05000000000000000000" pitchFamily="2" charset="2"/>
              <a:buNone/>
              <a:defRPr/>
            </a:pPr>
            <a:r>
              <a:rPr lang="en-US" dirty="0"/>
              <a:t>We Live our Faith</a:t>
            </a:r>
          </a:p>
          <a:p>
            <a:pPr marL="0" indent="0" eaLnBrk="1" fontAlgn="auto" hangingPunct="1">
              <a:buFont typeface="Wingdings" panose="05000000000000000000" pitchFamily="2" charset="2"/>
              <a:buNone/>
              <a:defRPr/>
            </a:pPr>
            <a:r>
              <a:rPr lang="en-US" dirty="0"/>
              <a:t>Breakthrough Bible</a:t>
            </a:r>
          </a:p>
          <a:p>
            <a:pPr marL="0" indent="0" eaLnBrk="1" fontAlgn="auto" hangingPunct="1">
              <a:buFont typeface="Wingdings" panose="05000000000000000000" pitchFamily="2" charset="2"/>
              <a:buNone/>
              <a:defRPr/>
            </a:pPr>
            <a:r>
              <a:rPr lang="en-US" dirty="0"/>
              <a:t>Decision Making</a:t>
            </a:r>
          </a:p>
          <a:p>
            <a:pPr marL="0" indent="0" eaLnBrk="1" fontAlgn="auto" hangingPunct="1">
              <a:buFont typeface="Wingdings" panose="05000000000000000000" pitchFamily="2" charset="2"/>
              <a:buNone/>
              <a:defRPr/>
            </a:pPr>
            <a:r>
              <a:rPr lang="en-US" dirty="0"/>
              <a:t>YOUCAT</a:t>
            </a:r>
          </a:p>
          <a:p>
            <a:pPr marL="0" indent="0" eaLnBrk="1" fontAlgn="auto" hangingPunct="1">
              <a:buFont typeface="Wingdings" panose="05000000000000000000" pitchFamily="2" charset="2"/>
              <a:buNone/>
              <a:defRPr/>
            </a:pPr>
            <a:r>
              <a:rPr lang="en-US" dirty="0"/>
              <a:t>Family Life</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sz="2400" i="1" dirty="0"/>
          </a:p>
          <a:p>
            <a:pPr marL="0" indent="0" eaLnBrk="1" fontAlgn="auto" hangingPunct="1">
              <a:buFont typeface="Wingdings" panose="05000000000000000000" pitchFamily="2" charset="2"/>
              <a:buNone/>
              <a:defRPr/>
            </a:pPr>
            <a:endParaRPr lang="en-US" sz="2400" i="1" dirty="0"/>
          </a:p>
          <a:p>
            <a:pPr marL="0" indent="0" eaLnBrk="1" fontAlgn="auto" hangingPunct="1">
              <a:buFont typeface="Wingdings" panose="05000000000000000000" pitchFamily="2" charset="2"/>
              <a:buNone/>
              <a:defRPr/>
            </a:pPr>
            <a:r>
              <a:rPr lang="en-US" sz="2400" i="1" dirty="0"/>
              <a:t>Books &amp; Bibles are kept in class unless needed</a:t>
            </a:r>
          </a:p>
          <a:p>
            <a:pPr marL="0" indent="0" eaLnBrk="1" fontAlgn="auto" hangingPunct="1">
              <a:buFont typeface="Wingdings" panose="05000000000000000000" pitchFamily="2" charset="2"/>
              <a:buNone/>
              <a:defRPr/>
            </a:pPr>
            <a:endParaRPr lang="en-US" dirty="0"/>
          </a:p>
        </p:txBody>
      </p:sp>
      <p:pic>
        <p:nvPicPr>
          <p:cNvPr id="189444" name="Picture 4" descr="C:\Documents and Settings\taylors\Local Settings\Temporary Internet Files\Content.IE5\04P2XBB1\MC9003842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29000"/>
            <a:ext cx="16002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GRADES </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Usually high</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Class participation matters!  This means sharing ideas that are relevant to topic!</a:t>
            </a:r>
          </a:p>
        </p:txBody>
      </p:sp>
      <p:pic>
        <p:nvPicPr>
          <p:cNvPr id="190468" name="Picture 5" descr="C:\Documents and Settings\taylors\Local Settings\Temporary Internet Files\Content.IE5\P7F89R0A\MC90028197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953000"/>
            <a:ext cx="18018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HOMEWORK</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There is some homework </a:t>
            </a:r>
          </a:p>
          <a:p>
            <a:pPr marL="0" indent="0" eaLnBrk="1" fontAlgn="auto" hangingPunct="1">
              <a:buFont typeface="Wingdings" panose="05000000000000000000" pitchFamily="2" charset="2"/>
              <a:buNone/>
              <a:defRPr/>
            </a:pPr>
            <a:r>
              <a:rPr lang="en-US" dirty="0"/>
              <a:t>Trimester projects</a:t>
            </a:r>
          </a:p>
          <a:p>
            <a:pPr marL="0" indent="0" eaLnBrk="1" fontAlgn="auto" hangingPunct="1">
              <a:buFont typeface="Wingdings" panose="05000000000000000000" pitchFamily="2" charset="2"/>
              <a:buNone/>
              <a:defRPr/>
            </a:pPr>
            <a:r>
              <a:rPr lang="en-US" dirty="0"/>
              <a:t>Holy Day assignments</a:t>
            </a:r>
          </a:p>
          <a:p>
            <a:pPr marL="0" indent="0" eaLnBrk="1" fontAlgn="auto" hangingPunct="1">
              <a:buFont typeface="Wingdings" panose="05000000000000000000" pitchFamily="2" charset="2"/>
              <a:buNone/>
              <a:defRPr/>
            </a:pPr>
            <a:endParaRPr lang="en-US" dirty="0"/>
          </a:p>
        </p:txBody>
      </p:sp>
      <p:pic>
        <p:nvPicPr>
          <p:cNvPr id="192516" name="Picture 2" descr="C:\Documents and Settings\taylors\Local Settings\Temporary Internet Files\Content.IE5\04P2XBB1\MC90008886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23622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PROJECTS</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Sacraments</a:t>
            </a:r>
          </a:p>
          <a:p>
            <a:pPr marL="0" indent="0" eaLnBrk="1" fontAlgn="auto" hangingPunct="1">
              <a:buFont typeface="Wingdings" panose="05000000000000000000" pitchFamily="2" charset="2"/>
              <a:buNone/>
              <a:defRPr/>
            </a:pPr>
            <a:r>
              <a:rPr lang="en-US" dirty="0"/>
              <a:t>Salt Flour Map</a:t>
            </a:r>
          </a:p>
          <a:p>
            <a:pPr marL="0" indent="0" eaLnBrk="1" fontAlgn="auto" hangingPunct="1">
              <a:buFont typeface="Wingdings" panose="05000000000000000000" pitchFamily="2" charset="2"/>
              <a:buNone/>
              <a:defRPr/>
            </a:pPr>
            <a:r>
              <a:rPr lang="en-US" dirty="0"/>
              <a:t>Saint Project</a:t>
            </a:r>
          </a:p>
          <a:p>
            <a:pPr marL="0" indent="0" eaLnBrk="1" fontAlgn="auto" hangingPunct="1">
              <a:buFont typeface="Wingdings" panose="05000000000000000000" pitchFamily="2" charset="2"/>
              <a:buNone/>
              <a:defRPr/>
            </a:pPr>
            <a:r>
              <a:rPr lang="en-US" dirty="0"/>
              <a:t>Christmas</a:t>
            </a:r>
          </a:p>
          <a:p>
            <a:pPr marL="0" indent="0" eaLnBrk="1" fontAlgn="auto" hangingPunct="1">
              <a:buFont typeface="Wingdings" panose="05000000000000000000" pitchFamily="2" charset="2"/>
              <a:buNone/>
              <a:defRPr/>
            </a:pPr>
            <a:r>
              <a:rPr lang="en-US" dirty="0"/>
              <a:t>Holy Week</a:t>
            </a:r>
          </a:p>
          <a:p>
            <a:pPr marL="0" indent="0" eaLnBrk="1" fontAlgn="auto" hangingPunct="1">
              <a:buFont typeface="Wingdings" panose="05000000000000000000" pitchFamily="2" charset="2"/>
              <a:buNone/>
              <a:defRPr/>
            </a:pPr>
            <a:r>
              <a:rPr lang="en-US" dirty="0"/>
              <a:t>Gospel of the Year</a:t>
            </a:r>
          </a:p>
          <a:p>
            <a:pPr marL="0" indent="0" eaLnBrk="1" fontAlgn="auto" hangingPunct="1">
              <a:buFont typeface="Wingdings" panose="05000000000000000000" pitchFamily="2" charset="2"/>
              <a:buNone/>
              <a:defRPr/>
            </a:pPr>
            <a:r>
              <a:rPr lang="en-US" dirty="0"/>
              <a:t>Morality Essay</a:t>
            </a:r>
          </a:p>
        </p:txBody>
      </p:sp>
      <p:pic>
        <p:nvPicPr>
          <p:cNvPr id="193540" name="Picture 2" descr="C:\Documents and Settings\taylors\Local Settings\Temporary Internet Files\Content.IE5\P7F89R0A\MC90035844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15954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OUTREACH</a:t>
            </a:r>
          </a:p>
        </p:txBody>
      </p:sp>
      <p:sp>
        <p:nvSpPr>
          <p:cNvPr id="3" name="Content Placeholder 2"/>
          <p:cNvSpPr>
            <a:spLocks noGrp="1"/>
          </p:cNvSpPr>
          <p:nvPr>
            <p:ph idx="1"/>
          </p:nvPr>
        </p:nvSpPr>
        <p:spPr>
          <a:xfrm rot="900000">
            <a:off x="3546475" y="450850"/>
            <a:ext cx="4657725" cy="5595938"/>
          </a:xfrm>
        </p:spPr>
        <p:txBody>
          <a:bodyPr/>
          <a:lstStyle/>
          <a:p>
            <a:pPr marL="0" indent="0" eaLnBrk="1" fontAlgn="auto" hangingPunct="1">
              <a:buFont typeface="Wingdings" panose="05000000000000000000" pitchFamily="2" charset="2"/>
              <a:buNone/>
              <a:defRPr/>
            </a:pPr>
            <a:r>
              <a:rPr lang="en-US" dirty="0"/>
              <a:t>Cards for Nursing Home &amp;</a:t>
            </a:r>
          </a:p>
          <a:p>
            <a:pPr marL="0" indent="0" eaLnBrk="1" fontAlgn="auto" hangingPunct="1">
              <a:buFont typeface="Wingdings" panose="05000000000000000000" pitchFamily="2" charset="2"/>
              <a:buNone/>
              <a:defRPr/>
            </a:pPr>
            <a:r>
              <a:rPr lang="en-US" dirty="0"/>
              <a:t>Shut Ins</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Bag Lunches for homeless- please send what you can – no pressure</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r>
              <a:rPr lang="en-US" dirty="0"/>
              <a:t>Bag Lunches include Scripture and messages </a:t>
            </a:r>
          </a:p>
          <a:p>
            <a:pPr marL="0" indent="0" eaLnBrk="1" fontAlgn="auto" hangingPunct="1">
              <a:buFont typeface="Wingdings" panose="05000000000000000000" pitchFamily="2" charset="2"/>
              <a:buNone/>
              <a:defRPr/>
            </a:pPr>
            <a:r>
              <a:rPr lang="en-US" dirty="0"/>
              <a:t>of hope.</a:t>
            </a:r>
          </a:p>
          <a:p>
            <a:pPr marL="0" indent="0" eaLnBrk="1" fontAlgn="auto" hangingPunct="1">
              <a:buFont typeface="Wingdings" panose="05000000000000000000" pitchFamily="2" charset="2"/>
              <a:buNone/>
              <a:defRPr/>
            </a:pPr>
            <a:endParaRPr lang="en-US" dirty="0"/>
          </a:p>
        </p:txBody>
      </p:sp>
      <p:pic>
        <p:nvPicPr>
          <p:cNvPr id="195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334000"/>
            <a:ext cx="1481138"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FRIENDS OF FRANCIS</a:t>
            </a:r>
          </a:p>
        </p:txBody>
      </p:sp>
      <p:sp>
        <p:nvSpPr>
          <p:cNvPr id="3" name="Content Placeholder 2"/>
          <p:cNvSpPr>
            <a:spLocks noGrp="1"/>
          </p:cNvSpPr>
          <p:nvPr>
            <p:ph idx="1"/>
          </p:nvPr>
        </p:nvSpPr>
        <p:spPr>
          <a:xfrm rot="900000">
            <a:off x="3479800" y="960438"/>
            <a:ext cx="4657725" cy="5076825"/>
          </a:xfrm>
        </p:spPr>
        <p:txBody>
          <a:bodyPr/>
          <a:lstStyle/>
          <a:p>
            <a:pPr marL="0" indent="0" eaLnBrk="1" fontAlgn="auto" hangingPunct="1">
              <a:buFont typeface="Wingdings" panose="05000000000000000000" pitchFamily="2" charset="2"/>
              <a:buNone/>
              <a:defRPr/>
            </a:pPr>
            <a:r>
              <a:rPr lang="en-US" dirty="0"/>
              <a:t>To prepare lunches we need:</a:t>
            </a:r>
          </a:p>
          <a:p>
            <a:pPr marL="0" indent="0" eaLnBrk="1" fontAlgn="auto" hangingPunct="1">
              <a:buFont typeface="Wingdings" panose="05000000000000000000" pitchFamily="2" charset="2"/>
              <a:buNone/>
              <a:defRPr/>
            </a:pPr>
            <a:r>
              <a:rPr lang="en-US" dirty="0"/>
              <a:t>- Bread</a:t>
            </a:r>
          </a:p>
          <a:p>
            <a:pPr marL="0" indent="0" eaLnBrk="1" fontAlgn="auto" hangingPunct="1">
              <a:buFont typeface="Wingdings" panose="05000000000000000000" pitchFamily="2" charset="2"/>
              <a:buNone/>
              <a:defRPr/>
            </a:pPr>
            <a:r>
              <a:rPr lang="en-US" dirty="0"/>
              <a:t>- Lunch meat </a:t>
            </a:r>
          </a:p>
          <a:p>
            <a:pPr marL="0" indent="0" eaLnBrk="1" fontAlgn="auto" hangingPunct="1">
              <a:buFont typeface="Wingdings" panose="05000000000000000000" pitchFamily="2" charset="2"/>
              <a:buNone/>
              <a:defRPr/>
            </a:pPr>
            <a:r>
              <a:rPr lang="en-US" dirty="0"/>
              <a:t>- Mustard</a:t>
            </a:r>
          </a:p>
          <a:p>
            <a:pPr marL="0" indent="0" eaLnBrk="1" fontAlgn="auto" hangingPunct="1">
              <a:buFont typeface="Wingdings" panose="05000000000000000000" pitchFamily="2" charset="2"/>
              <a:buNone/>
              <a:defRPr/>
            </a:pPr>
            <a:r>
              <a:rPr lang="en-US" dirty="0"/>
              <a:t>- Mayonnaise</a:t>
            </a:r>
          </a:p>
          <a:p>
            <a:pPr marL="0" indent="0" eaLnBrk="1" fontAlgn="auto" hangingPunct="1">
              <a:buFont typeface="Wingdings" panose="05000000000000000000" pitchFamily="2" charset="2"/>
              <a:buNone/>
              <a:defRPr/>
            </a:pPr>
            <a:r>
              <a:rPr lang="en-US" dirty="0"/>
              <a:t>- Peanut butter</a:t>
            </a:r>
          </a:p>
          <a:p>
            <a:pPr marL="0" indent="0" eaLnBrk="1" fontAlgn="auto" hangingPunct="1">
              <a:buFont typeface="Wingdings" panose="05000000000000000000" pitchFamily="2" charset="2"/>
              <a:buNone/>
              <a:defRPr/>
            </a:pPr>
            <a:r>
              <a:rPr lang="en-US" dirty="0"/>
              <a:t>- Chips </a:t>
            </a:r>
          </a:p>
          <a:p>
            <a:pPr marL="0" indent="0" eaLnBrk="1" fontAlgn="auto" hangingPunct="1">
              <a:buFont typeface="Wingdings" panose="05000000000000000000" pitchFamily="2" charset="2"/>
              <a:buNone/>
              <a:defRPr/>
            </a:pPr>
            <a:r>
              <a:rPr lang="en-US" dirty="0"/>
              <a:t>- Cookies</a:t>
            </a:r>
          </a:p>
        </p:txBody>
      </p:sp>
      <p:pic>
        <p:nvPicPr>
          <p:cNvPr id="196612" name="Picture 2" descr="C:\Documents and Settings\taylors\Local Settings\Temporary Internet Files\Content.IE5\A6WHVON3\MC90044174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6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100000">
            <a:off x="-634206" y="2921794"/>
            <a:ext cx="5065712" cy="1695450"/>
          </a:xfrm>
        </p:spPr>
        <p:txBody>
          <a:bodyPr/>
          <a:lstStyle/>
          <a:p>
            <a:pPr eaLnBrk="1" fontAlgn="auto" hangingPunct="1">
              <a:spcAft>
                <a:spcPts val="0"/>
              </a:spcAft>
              <a:defRPr/>
            </a:pPr>
            <a:r>
              <a:rPr lang="en-US" dirty="0"/>
              <a:t>GROWTH</a:t>
            </a:r>
          </a:p>
        </p:txBody>
      </p:sp>
      <p:sp>
        <p:nvSpPr>
          <p:cNvPr id="3" name="Content Placeholder 2"/>
          <p:cNvSpPr>
            <a:spLocks noGrp="1"/>
          </p:cNvSpPr>
          <p:nvPr>
            <p:ph idx="1"/>
          </p:nvPr>
        </p:nvSpPr>
        <p:spPr>
          <a:xfrm rot="900000">
            <a:off x="3552825" y="-417513"/>
            <a:ext cx="4657725" cy="7285038"/>
          </a:xfrm>
        </p:spPr>
        <p:txBody>
          <a:bodyPr/>
          <a:lstStyle/>
          <a:p>
            <a:pPr marL="0" indent="0" eaLnBrk="1" fontAlgn="auto" hangingPunct="1">
              <a:buFont typeface="Wingdings" panose="05000000000000000000" pitchFamily="2" charset="2"/>
              <a:buNone/>
              <a:defRPr/>
            </a:pPr>
            <a:r>
              <a:rPr lang="en-US" dirty="0"/>
              <a:t>We all grow in faith, love and hope!</a:t>
            </a:r>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a:p>
            <a:pPr marL="0" indent="0" eaLnBrk="1" fontAlgn="auto" hangingPunct="1">
              <a:buFont typeface="Wingdings" panose="05000000000000000000" pitchFamily="2" charset="2"/>
              <a:buNone/>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286000"/>
            <a:ext cx="5340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521575" cy="2819400"/>
          </a:xfrm>
          <a:solidFill>
            <a:schemeClr val="bg2">
              <a:lumMod val="75000"/>
            </a:schemeClr>
          </a:solidFill>
        </p:spPr>
        <p:txBody>
          <a:bodyPr/>
          <a:lstStyle/>
          <a:p>
            <a:pPr algn="ctr" eaLnBrk="1" fontAlgn="auto" hangingPunct="1">
              <a:spcAft>
                <a:spcPts val="0"/>
              </a:spcAft>
              <a:defRPr/>
            </a:pPr>
            <a:r>
              <a:rPr lang="en-US" sz="8000" b="1" dirty="0" smtClean="0">
                <a:solidFill>
                  <a:srgbClr val="FF0000"/>
                </a:solidFill>
                <a:latin typeface="Calibri" pitchFamily="34" charset="0"/>
              </a:rPr>
              <a:t>Junior High math</a:t>
            </a:r>
            <a:endParaRPr lang="en-US" sz="80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0" y="762000"/>
            <a:ext cx="788193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Impact" panose="020B0806030902050204" pitchFamily="34" charset="0"/>
              </a:defRPr>
            </a:lvl1pPr>
            <a:lvl2pPr marL="742950" indent="-285750">
              <a:spcBef>
                <a:spcPct val="20000"/>
              </a:spcBef>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FontTx/>
              <a:buNone/>
            </a:pPr>
            <a:r>
              <a:rPr kumimoji="0" lang="en-US" altLang="en-US" sz="5400">
                <a:solidFill>
                  <a:srgbClr val="660066"/>
                </a:solidFill>
                <a:latin typeface="AR DARLING" pitchFamily="2" charset="0"/>
                <a:cs typeface="Arial" panose="020B0604020202020204" pitchFamily="34" charset="0"/>
              </a:rPr>
              <a:t>SO YOU WANT EXTRA CREDIT…</a:t>
            </a:r>
          </a:p>
          <a:p>
            <a:pPr>
              <a:spcBef>
                <a:spcPct val="0"/>
              </a:spcBef>
              <a:buFontTx/>
              <a:buNone/>
            </a:pPr>
            <a:endParaRPr kumimoji="0" lang="en-US" altLang="en-US" sz="5400">
              <a:solidFill>
                <a:srgbClr val="660066"/>
              </a:solidFill>
              <a:latin typeface="AR DARLING" pitchFamily="2" charset="0"/>
              <a:cs typeface="Arial" panose="020B0604020202020204" pitchFamily="34" charset="0"/>
            </a:endParaRPr>
          </a:p>
          <a:p>
            <a:pPr>
              <a:spcBef>
                <a:spcPct val="0"/>
              </a:spcBef>
              <a:buFontTx/>
              <a:buNone/>
            </a:pPr>
            <a:r>
              <a:rPr kumimoji="0" lang="en-US" altLang="en-US" sz="5400">
                <a:solidFill>
                  <a:srgbClr val="660066"/>
                </a:solidFill>
                <a:latin typeface="AR DARLING" pitchFamily="2" charset="0"/>
                <a:cs typeface="Arial" panose="020B0604020202020204" pitchFamily="34" charset="0"/>
              </a:rPr>
              <a:t>HOW ABOUT DOING ALL OF THE REGULAR CREDIT!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eaLnBrk="1" fontAlgn="auto" hangingPunct="1">
              <a:spcAft>
                <a:spcPts val="0"/>
              </a:spcAft>
              <a:defRPr/>
            </a:pPr>
            <a:r>
              <a:rPr lang="en-US" b="1" dirty="0" smtClean="0">
                <a:solidFill>
                  <a:srgbClr val="FF0000"/>
                </a:solidFill>
                <a:latin typeface="Calibri" pitchFamily="34" charset="0"/>
              </a:rPr>
              <a:t>Welcome to Junior High math</a:t>
            </a:r>
            <a:endParaRPr lang="en-US" b="1" dirty="0">
              <a:solidFill>
                <a:srgbClr val="FF0000"/>
              </a:solidFill>
              <a:latin typeface="Calibri" pitchFamily="34" charset="0"/>
            </a:endParaRPr>
          </a:p>
        </p:txBody>
      </p:sp>
      <p:sp>
        <p:nvSpPr>
          <p:cNvPr id="3" name="Content Placeholder 2"/>
          <p:cNvSpPr>
            <a:spLocks noGrp="1"/>
          </p:cNvSpPr>
          <p:nvPr>
            <p:ph idx="1"/>
          </p:nvPr>
        </p:nvSpPr>
        <p:spPr>
          <a:xfrm>
            <a:off x="304800" y="1100138"/>
            <a:ext cx="8458200" cy="3579812"/>
          </a:xfrm>
          <a:solidFill>
            <a:srgbClr val="FFFFCC"/>
          </a:solidFill>
        </p:spPr>
        <p:txBody>
          <a:bodyPr rtlCol="0">
            <a:normAutofit fontScale="77500" lnSpcReduction="20000"/>
          </a:bodyPr>
          <a:lstStyle/>
          <a:p>
            <a:pPr algn="ctr" eaLnBrk="1" fontAlgn="auto" hangingPunct="1">
              <a:spcAft>
                <a:spcPts val="0"/>
              </a:spcAft>
              <a:defRPr/>
            </a:pPr>
            <a:r>
              <a:rPr lang="en-US" sz="3200" dirty="0" smtClean="0">
                <a:latin typeface="Calibri" pitchFamily="34" charset="0"/>
              </a:rPr>
              <a:t>Dr. Causey</a:t>
            </a:r>
          </a:p>
          <a:p>
            <a:pPr eaLnBrk="1" fontAlgn="auto" hangingPunct="1">
              <a:spcAft>
                <a:spcPts val="0"/>
              </a:spcAft>
              <a:defRPr/>
            </a:pPr>
            <a:r>
              <a:rPr lang="en-US" sz="2000" dirty="0" smtClean="0">
                <a:latin typeface="Calibri" pitchFamily="34" charset="0"/>
              </a:rPr>
              <a:t>Bachelor of Arts  Degree –      Stetson University  </a:t>
            </a:r>
          </a:p>
          <a:p>
            <a:pPr eaLnBrk="1" fontAlgn="auto" hangingPunct="1">
              <a:spcAft>
                <a:spcPts val="0"/>
              </a:spcAft>
              <a:defRPr/>
            </a:pPr>
            <a:r>
              <a:rPr lang="en-US" sz="2000" dirty="0">
                <a:latin typeface="Calibri" pitchFamily="34" charset="0"/>
              </a:rPr>
              <a:t> </a:t>
            </a:r>
            <a:r>
              <a:rPr lang="en-US" sz="2000" dirty="0" smtClean="0">
                <a:latin typeface="Calibri" pitchFamily="34" charset="0"/>
              </a:rPr>
              <a:t>                                                     </a:t>
            </a:r>
            <a:r>
              <a:rPr lang="en-US" sz="2000" dirty="0">
                <a:latin typeface="Calibri" pitchFamily="34" charset="0"/>
              </a:rPr>
              <a:t>History and Mathematics </a:t>
            </a:r>
          </a:p>
          <a:p>
            <a:pPr eaLnBrk="1" fontAlgn="auto" hangingPunct="1">
              <a:spcAft>
                <a:spcPts val="0"/>
              </a:spcAft>
              <a:defRPr/>
            </a:pPr>
            <a:r>
              <a:rPr lang="en-US" sz="2000" dirty="0" smtClean="0">
                <a:latin typeface="Calibri" pitchFamily="34" charset="0"/>
              </a:rPr>
              <a:t>                                                         		</a:t>
            </a:r>
            <a:endParaRPr lang="en-US" sz="2000" dirty="0">
              <a:latin typeface="Calibri" pitchFamily="34" charset="0"/>
            </a:endParaRPr>
          </a:p>
          <a:p>
            <a:pPr eaLnBrk="1" fontAlgn="auto" hangingPunct="1">
              <a:spcAft>
                <a:spcPts val="0"/>
              </a:spcAft>
              <a:defRPr/>
            </a:pPr>
            <a:r>
              <a:rPr lang="en-US" sz="2000" dirty="0" smtClean="0">
                <a:latin typeface="Calibri" pitchFamily="34" charset="0"/>
              </a:rPr>
              <a:t>Master of Education Degree –       University of Central Florida                                       		</a:t>
            </a:r>
            <a:endParaRPr lang="en-US" sz="2000" dirty="0">
              <a:latin typeface="Calibri" pitchFamily="34" charset="0"/>
            </a:endParaRPr>
          </a:p>
          <a:p>
            <a:pPr eaLnBrk="1" fontAlgn="auto" hangingPunct="1">
              <a:spcAft>
                <a:spcPts val="0"/>
              </a:spcAft>
              <a:defRPr/>
            </a:pPr>
            <a:r>
              <a:rPr lang="en-US" sz="2000" dirty="0" smtClean="0">
                <a:latin typeface="Calibri" pitchFamily="34" charset="0"/>
              </a:rPr>
              <a:t>                                                       Mathematics Education</a:t>
            </a:r>
          </a:p>
          <a:p>
            <a:pPr eaLnBrk="1" fontAlgn="auto" hangingPunct="1">
              <a:spcAft>
                <a:spcPts val="0"/>
              </a:spcAft>
              <a:defRPr/>
            </a:pPr>
            <a:endParaRPr lang="en-US" sz="2000" dirty="0">
              <a:latin typeface="Calibri" pitchFamily="34" charset="0"/>
            </a:endParaRPr>
          </a:p>
          <a:p>
            <a:pPr algn="ctr" eaLnBrk="1" fontAlgn="auto" hangingPunct="1">
              <a:spcAft>
                <a:spcPts val="0"/>
              </a:spcAft>
              <a:defRPr/>
            </a:pPr>
            <a:r>
              <a:rPr lang="en-US" sz="2000" dirty="0" smtClean="0">
                <a:latin typeface="Calibri" pitchFamily="34" charset="0"/>
              </a:rPr>
              <a:t>Doctorate  -  University of Central Florida        </a:t>
            </a:r>
          </a:p>
          <a:p>
            <a:pPr algn="ctr" eaLnBrk="1" fontAlgn="auto" hangingPunct="1">
              <a:spcAft>
                <a:spcPts val="0"/>
              </a:spcAft>
              <a:defRPr/>
            </a:pPr>
            <a:r>
              <a:rPr lang="en-US" sz="2000" dirty="0" smtClean="0">
                <a:latin typeface="Calibri" pitchFamily="34" charset="0"/>
              </a:rPr>
              <a:t>                                              Mathematics Curriculum and Instruction</a:t>
            </a:r>
          </a:p>
          <a:p>
            <a:pPr algn="ctr" eaLnBrk="1" fontAlgn="auto" hangingPunct="1">
              <a:spcAft>
                <a:spcPts val="0"/>
              </a:spcAft>
              <a:defRPr/>
            </a:pPr>
            <a:r>
              <a:rPr lang="en-US" sz="2000" dirty="0" smtClean="0">
                <a:latin typeface="Calibri" pitchFamily="34" charset="0"/>
              </a:rPr>
              <a:t>Teaching Experience:  38 years teaching grades 9 – 12 (Pre-Algebra through Advanced Placement Statistics)</a:t>
            </a:r>
          </a:p>
          <a:p>
            <a:pPr algn="ctr" eaLnBrk="1" fontAlgn="auto" hangingPunct="1">
              <a:spcAft>
                <a:spcPts val="0"/>
              </a:spcAft>
              <a:defRPr/>
            </a:pPr>
            <a:r>
              <a:rPr lang="en-US" sz="2000" dirty="0" smtClean="0">
                <a:latin typeface="Calibri" pitchFamily="34" charset="0"/>
              </a:rPr>
              <a:t>20 years teaching undergraduate, Masters and Doctoral classes at the University of Central Florida</a:t>
            </a:r>
          </a:p>
          <a:p>
            <a:pPr algn="ctr" eaLnBrk="1" fontAlgn="auto" hangingPunct="1">
              <a:spcAft>
                <a:spcPts val="0"/>
              </a:spcAft>
              <a:defRPr/>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762000"/>
            <a:ext cx="7772400" cy="2743200"/>
          </a:xfrm>
          <a:solidFill>
            <a:schemeClr val="accent1">
              <a:lumMod val="40000"/>
              <a:lumOff val="60000"/>
            </a:schemeClr>
          </a:solidFill>
        </p:spPr>
        <p:txBody>
          <a:bodyPr/>
          <a:lstStyle/>
          <a:p>
            <a:pPr algn="ctr" eaLnBrk="1" fontAlgn="auto" hangingPunct="1">
              <a:spcAft>
                <a:spcPts val="0"/>
              </a:spcAft>
              <a:defRPr/>
            </a:pPr>
            <a:r>
              <a:rPr lang="en-US" sz="3200" b="1" dirty="0" smtClean="0">
                <a:solidFill>
                  <a:srgbClr val="0000FF"/>
                </a:solidFill>
                <a:latin typeface="Agency FB" pitchFamily="34" charset="0"/>
                <a:cs typeface="Arial" pitchFamily="34" charset="0"/>
              </a:rPr>
              <a:t>Textbooks</a:t>
            </a:r>
            <a:br>
              <a:rPr lang="en-US" sz="3200" b="1" dirty="0" smtClean="0">
                <a:solidFill>
                  <a:srgbClr val="0000FF"/>
                </a:solidFill>
                <a:latin typeface="Agency FB" pitchFamily="34" charset="0"/>
                <a:cs typeface="Arial" pitchFamily="34" charset="0"/>
              </a:rPr>
            </a:br>
            <a:r>
              <a:rPr lang="en-US" sz="3200" b="1" dirty="0" smtClean="0">
                <a:solidFill>
                  <a:srgbClr val="0000FF"/>
                </a:solidFill>
                <a:latin typeface="Agency FB" pitchFamily="34" charset="0"/>
                <a:cs typeface="Arial" pitchFamily="34" charset="0"/>
              </a:rPr>
              <a:t> </a:t>
            </a:r>
            <a:r>
              <a:rPr lang="en-US" sz="3200" b="1" dirty="0" smtClean="0">
                <a:latin typeface="Agency FB" pitchFamily="34" charset="0"/>
                <a:cs typeface="Arial" pitchFamily="34" charset="0"/>
              </a:rPr>
              <a:t/>
            </a:r>
            <a:br>
              <a:rPr lang="en-US" sz="3200" b="1" dirty="0" smtClean="0">
                <a:latin typeface="Agency FB" pitchFamily="34" charset="0"/>
                <a:cs typeface="Arial" pitchFamily="34" charset="0"/>
              </a:rPr>
            </a:br>
            <a:r>
              <a:rPr lang="en-US" sz="3200" b="1" i="1" dirty="0" smtClean="0">
                <a:latin typeface="Agency FB" pitchFamily="34" charset="0"/>
                <a:cs typeface="Arial" pitchFamily="34" charset="0"/>
              </a:rPr>
              <a:t>The students are to BRING their math textbook        To class every day to work on assignments</a:t>
            </a:r>
            <a:r>
              <a:rPr lang="en-US" sz="4800" b="1" i="1" dirty="0" smtClean="0">
                <a:latin typeface="Agency FB" pitchFamily="34" charset="0"/>
                <a:cs typeface="Arial" pitchFamily="34" charset="0"/>
              </a:rPr>
              <a:t>.</a:t>
            </a:r>
          </a:p>
        </p:txBody>
      </p:sp>
      <p:pic>
        <p:nvPicPr>
          <p:cNvPr id="201731" name="Picture 3" descr="C:\Users\Mary\AppData\Local\Microsoft\Windows\Temporary Internet Files\Content.IE5\GQSZQZG6\MC9000484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44316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371600" y="1905000"/>
            <a:ext cx="6400800" cy="1295400"/>
          </a:xfrm>
        </p:spPr>
        <p:txBody>
          <a:bodyPr/>
          <a:lstStyle/>
          <a:p>
            <a:pPr eaLnBrk="1" fontAlgn="auto" hangingPunct="1">
              <a:spcAft>
                <a:spcPts val="0"/>
              </a:spcAft>
              <a:defRPr/>
            </a:pPr>
            <a:r>
              <a:rPr lang="en-US" sz="4800" b="1" dirty="0" smtClean="0">
                <a:latin typeface="Calibri" pitchFamily="34" charset="0"/>
              </a:rPr>
              <a:t>7</a:t>
            </a:r>
            <a:r>
              <a:rPr lang="en-US" sz="4800" b="1" baseline="30000" dirty="0" smtClean="0">
                <a:latin typeface="Calibri" pitchFamily="34" charset="0"/>
              </a:rPr>
              <a:t>th</a:t>
            </a:r>
            <a:r>
              <a:rPr lang="en-US" sz="4800" b="1" dirty="0" smtClean="0">
                <a:latin typeface="Calibri" pitchFamily="34" charset="0"/>
              </a:rPr>
              <a:t> Grade Math</a:t>
            </a:r>
          </a:p>
        </p:txBody>
      </p:sp>
      <p:pic>
        <p:nvPicPr>
          <p:cNvPr id="203779" name="Picture 2" descr="C:\Users\Mary\AppData\Local\Microsoft\Windows\Temporary Internet Files\Content.IE5\TG3DBRRI\MC9003326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9600"/>
            <a:ext cx="1825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1555" name="Rectangle 3"/>
          <p:cNvSpPr>
            <a:spLocks noGrp="1" noChangeArrowheads="1"/>
          </p:cNvSpPr>
          <p:nvPr>
            <p:ph sz="half" idx="1"/>
          </p:nvPr>
        </p:nvSpPr>
        <p:spPr>
          <a:xfrm>
            <a:off x="609600" y="990600"/>
            <a:ext cx="3413125" cy="4267200"/>
          </a:xfrm>
          <a:solidFill>
            <a:schemeClr val="accent3">
              <a:lumMod val="40000"/>
              <a:lumOff val="60000"/>
            </a:schemeClr>
          </a:solidFill>
        </p:spPr>
        <p:txBody>
          <a:bodyPr>
            <a:noAutofit/>
          </a:bodyPr>
          <a:lstStyle/>
          <a:p>
            <a:pPr marL="0" indent="0" eaLnBrk="1" hangingPunct="1">
              <a:lnSpc>
                <a:spcPct val="80000"/>
              </a:lnSpc>
              <a:defRPr/>
            </a:pPr>
            <a:r>
              <a:rPr lang="en-US" altLang="en-US" sz="1500" smtClean="0">
                <a:latin typeface="Calibri" pitchFamily="34" charset="0"/>
              </a:rPr>
              <a:t>All operations of whole numbers, decimals, and fractions</a:t>
            </a:r>
          </a:p>
          <a:p>
            <a:pPr marL="0" indent="0" eaLnBrk="1" hangingPunct="1">
              <a:lnSpc>
                <a:spcPct val="80000"/>
              </a:lnSpc>
              <a:defRPr/>
            </a:pPr>
            <a:endParaRPr lang="en-US" altLang="en-US" sz="1500" smtClean="0">
              <a:latin typeface="Calibri" pitchFamily="34" charset="0"/>
            </a:endParaRPr>
          </a:p>
          <a:p>
            <a:pPr marL="0" indent="0" eaLnBrk="1" hangingPunct="1">
              <a:lnSpc>
                <a:spcPct val="80000"/>
              </a:lnSpc>
              <a:defRPr/>
            </a:pPr>
            <a:r>
              <a:rPr lang="en-US" altLang="en-US" sz="1500" smtClean="0">
                <a:latin typeface="Calibri" pitchFamily="34" charset="0"/>
              </a:rPr>
              <a:t>Number Theory facts</a:t>
            </a:r>
          </a:p>
          <a:p>
            <a:pPr marL="0" indent="0" eaLnBrk="1" hangingPunct="1">
              <a:lnSpc>
                <a:spcPct val="80000"/>
              </a:lnSpc>
              <a:defRPr/>
            </a:pPr>
            <a:endParaRPr lang="en-US" altLang="en-US" sz="1500" smtClean="0">
              <a:latin typeface="Calibri" pitchFamily="34" charset="0"/>
            </a:endParaRPr>
          </a:p>
          <a:p>
            <a:pPr marL="0" indent="0" eaLnBrk="1" hangingPunct="1">
              <a:lnSpc>
                <a:spcPct val="80000"/>
              </a:lnSpc>
              <a:defRPr/>
            </a:pPr>
            <a:r>
              <a:rPr lang="en-US" altLang="en-US" sz="1500" smtClean="0">
                <a:latin typeface="Calibri" pitchFamily="34" charset="0"/>
              </a:rPr>
              <a:t>Percentage and consumer math topics</a:t>
            </a:r>
          </a:p>
          <a:p>
            <a:pPr marL="0" indent="0" eaLnBrk="1" hangingPunct="1">
              <a:lnSpc>
                <a:spcPct val="80000"/>
              </a:lnSpc>
              <a:defRPr/>
            </a:pPr>
            <a:endParaRPr lang="en-US" altLang="en-US" sz="1500" smtClean="0">
              <a:latin typeface="Calibri" pitchFamily="34" charset="0"/>
            </a:endParaRPr>
          </a:p>
          <a:p>
            <a:pPr marL="0" indent="0" eaLnBrk="1" hangingPunct="1">
              <a:lnSpc>
                <a:spcPct val="80000"/>
              </a:lnSpc>
              <a:defRPr/>
            </a:pPr>
            <a:r>
              <a:rPr lang="en-US" altLang="en-US" sz="1500" smtClean="0">
                <a:latin typeface="Calibri" pitchFamily="34" charset="0"/>
              </a:rPr>
              <a:t> Algebraic expressions</a:t>
            </a:r>
          </a:p>
          <a:p>
            <a:pPr marL="0" indent="0" eaLnBrk="1" hangingPunct="1">
              <a:lnSpc>
                <a:spcPct val="80000"/>
              </a:lnSpc>
              <a:defRPr/>
            </a:pPr>
            <a:endParaRPr lang="en-US" altLang="en-US" sz="1500" smtClean="0">
              <a:latin typeface="Calibri" pitchFamily="34" charset="0"/>
            </a:endParaRPr>
          </a:p>
          <a:p>
            <a:pPr marL="0" indent="0" eaLnBrk="1" hangingPunct="1">
              <a:lnSpc>
                <a:spcPct val="80000"/>
              </a:lnSpc>
              <a:defRPr/>
            </a:pPr>
            <a:r>
              <a:rPr lang="en-US" altLang="en-US" sz="1500" smtClean="0">
                <a:latin typeface="Calibri" pitchFamily="34" charset="0"/>
              </a:rPr>
              <a:t>Equations and inequalities</a:t>
            </a:r>
          </a:p>
          <a:p>
            <a:pPr marL="0" indent="0" eaLnBrk="1" hangingPunct="1">
              <a:lnSpc>
                <a:spcPct val="80000"/>
              </a:lnSpc>
              <a:defRPr/>
            </a:pPr>
            <a:endParaRPr lang="en-US" altLang="en-US" sz="1500" smtClean="0">
              <a:latin typeface="Calibri" pitchFamily="34" charset="0"/>
            </a:endParaRPr>
          </a:p>
          <a:p>
            <a:pPr marL="0" indent="0" eaLnBrk="1" hangingPunct="1">
              <a:lnSpc>
                <a:spcPct val="80000"/>
              </a:lnSpc>
              <a:defRPr/>
            </a:pPr>
            <a:r>
              <a:rPr lang="en-US" altLang="en-US" sz="1500" smtClean="0">
                <a:latin typeface="Calibri" pitchFamily="34" charset="0"/>
              </a:rPr>
              <a:t>Order of operations</a:t>
            </a:r>
          </a:p>
          <a:p>
            <a:pPr marL="0" indent="0" eaLnBrk="1" hangingPunct="1">
              <a:lnSpc>
                <a:spcPct val="80000"/>
              </a:lnSpc>
              <a:defRPr/>
            </a:pPr>
            <a:r>
              <a:rPr lang="en-US" altLang="en-US" sz="1500" smtClean="0">
                <a:latin typeface="Calibri" pitchFamily="34" charset="0"/>
              </a:rPr>
              <a:t>Absolute value</a:t>
            </a:r>
          </a:p>
          <a:p>
            <a:pPr marL="0" indent="0" eaLnBrk="1" hangingPunct="1">
              <a:lnSpc>
                <a:spcPct val="80000"/>
              </a:lnSpc>
              <a:defRPr/>
            </a:pPr>
            <a:r>
              <a:rPr lang="en-US" altLang="en-US" sz="1500" smtClean="0">
                <a:latin typeface="Calibri" pitchFamily="34" charset="0"/>
              </a:rPr>
              <a:t>Computation with integers</a:t>
            </a:r>
          </a:p>
          <a:p>
            <a:pPr marL="0" indent="0" eaLnBrk="1" hangingPunct="1">
              <a:lnSpc>
                <a:spcPct val="80000"/>
              </a:lnSpc>
              <a:defRPr/>
            </a:pPr>
            <a:r>
              <a:rPr lang="en-US" altLang="en-US" sz="1500" smtClean="0">
                <a:latin typeface="Calibri" pitchFamily="34" charset="0"/>
              </a:rPr>
              <a:t>Squares and square roots</a:t>
            </a:r>
          </a:p>
        </p:txBody>
      </p:sp>
      <p:sp>
        <p:nvSpPr>
          <p:cNvPr id="2" name="Content Placeholder 1"/>
          <p:cNvSpPr>
            <a:spLocks noGrp="1"/>
          </p:cNvSpPr>
          <p:nvPr>
            <p:ph sz="half" idx="2"/>
          </p:nvPr>
        </p:nvSpPr>
        <p:spPr>
          <a:xfrm>
            <a:off x="4700588" y="990600"/>
            <a:ext cx="3452812" cy="4267200"/>
          </a:xfrm>
          <a:solidFill>
            <a:schemeClr val="accent3">
              <a:lumMod val="40000"/>
              <a:lumOff val="60000"/>
            </a:schemeClr>
          </a:solidFill>
        </p:spPr>
        <p:txBody>
          <a:bodyPr>
            <a:normAutofit/>
          </a:bodyPr>
          <a:lstStyle/>
          <a:p>
            <a:pPr marL="0" indent="0" eaLnBrk="1" hangingPunct="1">
              <a:lnSpc>
                <a:spcPct val="60000"/>
              </a:lnSpc>
              <a:defRPr/>
            </a:pPr>
            <a:r>
              <a:rPr lang="en-US" altLang="en-US" sz="1500" smtClean="0">
                <a:latin typeface="Calibri" pitchFamily="34" charset="0"/>
              </a:rPr>
              <a:t>Ratio and proportion</a:t>
            </a:r>
          </a:p>
          <a:p>
            <a:pPr marL="0" indent="0" eaLnBrk="1" hangingPunct="1">
              <a:lnSpc>
                <a:spcPct val="60000"/>
              </a:lnSpc>
              <a:defRPr/>
            </a:pPr>
            <a:r>
              <a:rPr lang="en-US" altLang="en-US" sz="1500" smtClean="0">
                <a:latin typeface="Calibri" pitchFamily="34" charset="0"/>
              </a:rPr>
              <a:t>Exponents, powers of ten, and scientific notation</a:t>
            </a:r>
          </a:p>
          <a:p>
            <a:pPr marL="0" indent="0" eaLnBrk="1" hangingPunct="1">
              <a:lnSpc>
                <a:spcPct val="60000"/>
              </a:lnSpc>
              <a:defRPr/>
            </a:pPr>
            <a:r>
              <a:rPr lang="en-US" altLang="en-US" sz="1500" smtClean="0">
                <a:latin typeface="Calibri" pitchFamily="34" charset="0"/>
              </a:rPr>
              <a:t>Polynomials</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Perimeter, area, surface area, volume</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Constructions with compass</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Pythagorean Theorem</a:t>
            </a:r>
          </a:p>
          <a:p>
            <a:pPr marL="0" indent="0" eaLnBrk="1" hangingPunct="1">
              <a:lnSpc>
                <a:spcPct val="60000"/>
              </a:lnSpc>
              <a:defRPr/>
            </a:pPr>
            <a:r>
              <a:rPr lang="en-US" altLang="en-US" sz="1500" smtClean="0">
                <a:latin typeface="Calibri" pitchFamily="34" charset="0"/>
              </a:rPr>
              <a:t>Graphing</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Measures of central tendency</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Permutations and combinations</a:t>
            </a:r>
          </a:p>
          <a:p>
            <a:pPr marL="0" indent="0" eaLnBrk="1" hangingPunct="1">
              <a:lnSpc>
                <a:spcPct val="60000"/>
              </a:lnSpc>
              <a:defRPr/>
            </a:pPr>
            <a:endParaRPr lang="en-US" altLang="en-US" sz="1500" smtClean="0">
              <a:latin typeface="Calibri" pitchFamily="34" charset="0"/>
            </a:endParaRPr>
          </a:p>
          <a:p>
            <a:pPr marL="0" indent="0" eaLnBrk="1" hangingPunct="1">
              <a:lnSpc>
                <a:spcPct val="60000"/>
              </a:lnSpc>
              <a:defRPr/>
            </a:pPr>
            <a:r>
              <a:rPr lang="en-US" altLang="en-US" sz="1500" smtClean="0">
                <a:latin typeface="Calibri" pitchFamily="34" charset="0"/>
              </a:rPr>
              <a:t>Dependent and independent events</a:t>
            </a:r>
          </a:p>
          <a:p>
            <a:pPr marL="0" indent="0" eaLnBrk="1" hangingPunct="1">
              <a:lnSpc>
                <a:spcPct val="80000"/>
              </a:lnSpc>
              <a:defRPr/>
            </a:pPr>
            <a:endParaRPr lang="en-US" altLang="en-US" sz="1500" smtClean="0"/>
          </a:p>
        </p:txBody>
      </p:sp>
      <p:sp>
        <p:nvSpPr>
          <p:cNvPr id="151554" name="Rectangle 2"/>
          <p:cNvSpPr>
            <a:spLocks noGrp="1" noChangeArrowheads="1"/>
          </p:cNvSpPr>
          <p:nvPr>
            <p:ph type="title"/>
          </p:nvPr>
        </p:nvSpPr>
        <p:spPr>
          <a:solidFill>
            <a:srgbClr val="FFFFCC"/>
          </a:solidFill>
        </p:spPr>
        <p:txBody>
          <a:bodyPr/>
          <a:lstStyle/>
          <a:p>
            <a:pPr algn="ctr" eaLnBrk="1" fontAlgn="auto" hangingPunct="1">
              <a:spcAft>
                <a:spcPts val="0"/>
              </a:spcAft>
              <a:defRPr/>
            </a:pPr>
            <a:r>
              <a:rPr lang="en-US" b="1" dirty="0" smtClean="0">
                <a:solidFill>
                  <a:srgbClr val="0000FF"/>
                </a:solidFill>
                <a:latin typeface="Calibri" pitchFamily="34" charset="0"/>
              </a:rPr>
              <a:t>Course Content for 7</a:t>
            </a:r>
            <a:r>
              <a:rPr lang="en-US" b="1" baseline="30000" dirty="0" smtClean="0">
                <a:solidFill>
                  <a:srgbClr val="0000FF"/>
                </a:solidFill>
                <a:latin typeface="Calibri" pitchFamily="34" charset="0"/>
              </a:rPr>
              <a:t>th</a:t>
            </a:r>
            <a:r>
              <a:rPr lang="en-US" b="1" dirty="0" smtClean="0">
                <a:solidFill>
                  <a:srgbClr val="0000FF"/>
                </a:solidFill>
                <a:latin typeface="Calibri" pitchFamily="34" charset="0"/>
              </a:rPr>
              <a:t> Grade</a:t>
            </a:r>
          </a:p>
        </p:txBody>
      </p:sp>
      <p:sp>
        <p:nvSpPr>
          <p:cNvPr id="205829" name="TextBox 4"/>
          <p:cNvSpPr txBox="1">
            <a:spLocks noChangeArrowheads="1"/>
          </p:cNvSpPr>
          <p:nvPr/>
        </p:nvSpPr>
        <p:spPr bwMode="auto">
          <a:xfrm>
            <a:off x="409575" y="5638800"/>
            <a:ext cx="788035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a:r>
              <a:rPr lang="en-US" altLang="en-US" sz="2000" b="1">
                <a:solidFill>
                  <a:srgbClr val="FF0000"/>
                </a:solidFill>
                <a:latin typeface="Tahoma" panose="020B0604030504040204" pitchFamily="34" charset="0"/>
                <a:cs typeface="Arial" panose="020B0604020202020204" pitchFamily="34" charset="0"/>
              </a:rPr>
              <a:t>We will begin the year using problem solving </a:t>
            </a:r>
          </a:p>
          <a:p>
            <a:pPr algn="ctr"/>
            <a:r>
              <a:rPr lang="en-US" altLang="en-US" sz="2000" b="1">
                <a:solidFill>
                  <a:srgbClr val="FF0000"/>
                </a:solidFill>
                <a:latin typeface="Tahoma" panose="020B0604030504040204" pitchFamily="34" charset="0"/>
                <a:cs typeface="Arial" panose="020B0604020202020204" pitchFamily="34" charset="0"/>
              </a:rPr>
              <a:t>methods as we work  with real world application problems. </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371600" y="685800"/>
            <a:ext cx="6400800" cy="3124200"/>
          </a:xfrm>
        </p:spPr>
        <p:txBody>
          <a:bodyPr/>
          <a:lstStyle/>
          <a:p>
            <a:pPr eaLnBrk="1" fontAlgn="auto" hangingPunct="1">
              <a:spcAft>
                <a:spcPts val="0"/>
              </a:spcAft>
              <a:defRPr/>
            </a:pPr>
            <a:r>
              <a:rPr lang="en-US" sz="6000" b="1" dirty="0" smtClean="0">
                <a:latin typeface="Calibri" pitchFamily="34" charset="0"/>
              </a:rPr>
              <a:t>     Pre-Algebra</a:t>
            </a:r>
          </a:p>
        </p:txBody>
      </p:sp>
      <p:pic>
        <p:nvPicPr>
          <p:cNvPr id="207875" name="Picture 9" descr="C:\Users\Mary\AppData\Local\Microsoft\Windows\Temporary Internet Files\Content.IE5\TG3DBRRI\MC90023718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875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sz="half" idx="1"/>
          </p:nvPr>
        </p:nvSpPr>
        <p:spPr>
          <a:xfrm>
            <a:off x="822325" y="1096963"/>
            <a:ext cx="3200400" cy="3713162"/>
          </a:xfrm>
          <a:solidFill>
            <a:schemeClr val="accent3">
              <a:lumMod val="40000"/>
              <a:lumOff val="60000"/>
            </a:schemeClr>
          </a:solidFill>
        </p:spPr>
        <p:txBody>
          <a:bodyPr>
            <a:noAutofit/>
          </a:bodyPr>
          <a:lstStyle/>
          <a:p>
            <a:pPr marL="0" indent="0" eaLnBrk="1" hangingPunct="1">
              <a:lnSpc>
                <a:spcPct val="80000"/>
              </a:lnSpc>
              <a:defRPr/>
            </a:pPr>
            <a:r>
              <a:rPr lang="en-US" altLang="en-US" sz="1800" smtClean="0">
                <a:latin typeface="Calibri" pitchFamily="34" charset="0"/>
              </a:rPr>
              <a:t>Algebraic Expressions</a:t>
            </a:r>
          </a:p>
          <a:p>
            <a:pPr marL="0" indent="0" eaLnBrk="1" hangingPunct="1">
              <a:lnSpc>
                <a:spcPct val="80000"/>
              </a:lnSpc>
              <a:defRPr/>
            </a:pPr>
            <a:r>
              <a:rPr lang="en-US" altLang="en-US" sz="1800" smtClean="0">
                <a:latin typeface="Calibri" pitchFamily="34" charset="0"/>
              </a:rPr>
              <a:t>Properties</a:t>
            </a:r>
          </a:p>
          <a:p>
            <a:pPr marL="0" indent="0" eaLnBrk="1" hangingPunct="1">
              <a:lnSpc>
                <a:spcPct val="80000"/>
              </a:lnSpc>
              <a:defRPr/>
            </a:pPr>
            <a:r>
              <a:rPr lang="en-US" altLang="en-US" sz="1800" smtClean="0">
                <a:latin typeface="Calibri" pitchFamily="34" charset="0"/>
              </a:rPr>
              <a:t>Relations with Ordered Pairs</a:t>
            </a:r>
          </a:p>
          <a:p>
            <a:pPr marL="0" indent="0" eaLnBrk="1" hangingPunct="1">
              <a:lnSpc>
                <a:spcPct val="80000"/>
              </a:lnSpc>
              <a:defRPr/>
            </a:pPr>
            <a:r>
              <a:rPr lang="en-US" altLang="en-US" sz="1800" smtClean="0">
                <a:latin typeface="Calibri" pitchFamily="34" charset="0"/>
              </a:rPr>
              <a:t>Integers and all Operations</a:t>
            </a:r>
          </a:p>
          <a:p>
            <a:pPr marL="0" indent="0" eaLnBrk="1" hangingPunct="1">
              <a:lnSpc>
                <a:spcPct val="80000"/>
              </a:lnSpc>
              <a:defRPr/>
            </a:pPr>
            <a:r>
              <a:rPr lang="en-US" altLang="en-US" sz="1800" smtClean="0">
                <a:latin typeface="Calibri" pitchFamily="34" charset="0"/>
              </a:rPr>
              <a:t>Absolute Value</a:t>
            </a:r>
          </a:p>
          <a:p>
            <a:pPr marL="0" indent="0" eaLnBrk="1" hangingPunct="1">
              <a:lnSpc>
                <a:spcPct val="80000"/>
              </a:lnSpc>
              <a:defRPr/>
            </a:pPr>
            <a:r>
              <a:rPr lang="en-US" altLang="en-US" sz="1800" smtClean="0">
                <a:latin typeface="Calibri" pitchFamily="34" charset="0"/>
              </a:rPr>
              <a:t>Solving Equations</a:t>
            </a:r>
          </a:p>
          <a:p>
            <a:pPr marL="0" indent="0" eaLnBrk="1" hangingPunct="1">
              <a:lnSpc>
                <a:spcPct val="80000"/>
              </a:lnSpc>
              <a:defRPr/>
            </a:pPr>
            <a:r>
              <a:rPr lang="en-US" altLang="en-US" sz="1800" smtClean="0">
                <a:latin typeface="Calibri" pitchFamily="34" charset="0"/>
              </a:rPr>
              <a:t>Powers and Exponents</a:t>
            </a:r>
          </a:p>
          <a:p>
            <a:pPr marL="0" indent="0" eaLnBrk="1" hangingPunct="1">
              <a:lnSpc>
                <a:spcPct val="80000"/>
              </a:lnSpc>
              <a:defRPr/>
            </a:pPr>
            <a:r>
              <a:rPr lang="en-US" altLang="en-US" sz="1800" smtClean="0">
                <a:latin typeface="Calibri" pitchFamily="34" charset="0"/>
              </a:rPr>
              <a:t>Operations with Monomials</a:t>
            </a:r>
          </a:p>
          <a:p>
            <a:pPr marL="0" indent="0" eaLnBrk="1" hangingPunct="1">
              <a:lnSpc>
                <a:spcPct val="80000"/>
              </a:lnSpc>
              <a:defRPr/>
            </a:pPr>
            <a:r>
              <a:rPr lang="en-US" altLang="en-US" sz="1800" smtClean="0">
                <a:latin typeface="Calibri" pitchFamily="34" charset="0"/>
              </a:rPr>
              <a:t>Fraction and Decimal Review</a:t>
            </a:r>
          </a:p>
        </p:txBody>
      </p:sp>
      <p:sp>
        <p:nvSpPr>
          <p:cNvPr id="3" name="Content Placeholder 2"/>
          <p:cNvSpPr>
            <a:spLocks noGrp="1"/>
          </p:cNvSpPr>
          <p:nvPr>
            <p:ph sz="half" idx="2"/>
          </p:nvPr>
        </p:nvSpPr>
        <p:spPr>
          <a:xfrm>
            <a:off x="4700588" y="1096963"/>
            <a:ext cx="4138612" cy="3713162"/>
          </a:xfrm>
          <a:solidFill>
            <a:schemeClr val="accent3">
              <a:lumMod val="40000"/>
              <a:lumOff val="60000"/>
            </a:schemeClr>
          </a:solidFill>
        </p:spPr>
        <p:txBody>
          <a:bodyPr>
            <a:normAutofit/>
          </a:bodyPr>
          <a:lstStyle/>
          <a:p>
            <a:pPr marL="0" indent="0" eaLnBrk="1" hangingPunct="1">
              <a:lnSpc>
                <a:spcPct val="80000"/>
              </a:lnSpc>
              <a:defRPr/>
            </a:pPr>
            <a:r>
              <a:rPr lang="en-US" altLang="en-US" sz="1800" smtClean="0">
                <a:latin typeface="Calibri" pitchFamily="34" charset="0"/>
              </a:rPr>
              <a:t>Ratio, Percent and Proportion Review</a:t>
            </a:r>
          </a:p>
          <a:p>
            <a:pPr marL="0" indent="0" eaLnBrk="1" hangingPunct="1">
              <a:lnSpc>
                <a:spcPct val="80000"/>
              </a:lnSpc>
              <a:defRPr/>
            </a:pPr>
            <a:r>
              <a:rPr lang="en-US" altLang="en-US" sz="1800" smtClean="0">
                <a:latin typeface="Calibri" pitchFamily="34" charset="0"/>
              </a:rPr>
              <a:t>Solving Linear Equations and Inequalities</a:t>
            </a:r>
          </a:p>
          <a:p>
            <a:pPr marL="0" indent="0" eaLnBrk="1" hangingPunct="1">
              <a:lnSpc>
                <a:spcPct val="80000"/>
              </a:lnSpc>
              <a:defRPr/>
            </a:pPr>
            <a:r>
              <a:rPr lang="en-US" altLang="en-US" sz="1800" smtClean="0">
                <a:latin typeface="Calibri" pitchFamily="34" charset="0"/>
              </a:rPr>
              <a:t>Functions</a:t>
            </a:r>
          </a:p>
          <a:p>
            <a:pPr marL="0" indent="0" eaLnBrk="1" hangingPunct="1">
              <a:lnSpc>
                <a:spcPct val="80000"/>
              </a:lnSpc>
              <a:defRPr/>
            </a:pPr>
            <a:r>
              <a:rPr lang="en-US" altLang="en-US" sz="1800" smtClean="0">
                <a:latin typeface="Calibri" pitchFamily="34" charset="0"/>
              </a:rPr>
              <a:t>Slope</a:t>
            </a:r>
          </a:p>
          <a:p>
            <a:pPr marL="0" indent="0" eaLnBrk="1" hangingPunct="1">
              <a:lnSpc>
                <a:spcPct val="80000"/>
              </a:lnSpc>
              <a:defRPr/>
            </a:pPr>
            <a:r>
              <a:rPr lang="en-US" altLang="en-US" sz="1800" smtClean="0">
                <a:latin typeface="Calibri" pitchFamily="34" charset="0"/>
              </a:rPr>
              <a:t>Graphing Equations</a:t>
            </a:r>
          </a:p>
          <a:p>
            <a:pPr marL="0" indent="0" eaLnBrk="1" hangingPunct="1">
              <a:lnSpc>
                <a:spcPct val="80000"/>
              </a:lnSpc>
              <a:defRPr/>
            </a:pPr>
            <a:r>
              <a:rPr lang="en-US" altLang="en-US" sz="1800" smtClean="0">
                <a:latin typeface="Calibri" pitchFamily="34" charset="0"/>
              </a:rPr>
              <a:t>Squares and Square Roots</a:t>
            </a:r>
          </a:p>
          <a:p>
            <a:pPr marL="0" indent="0" eaLnBrk="1" hangingPunct="1">
              <a:lnSpc>
                <a:spcPct val="80000"/>
              </a:lnSpc>
              <a:defRPr/>
            </a:pPr>
            <a:r>
              <a:rPr lang="en-US" altLang="en-US" sz="1800" smtClean="0">
                <a:latin typeface="Calibri" pitchFamily="34" charset="0"/>
              </a:rPr>
              <a:t>Real Number System</a:t>
            </a:r>
          </a:p>
          <a:p>
            <a:pPr marL="0" indent="0" eaLnBrk="1" hangingPunct="1">
              <a:lnSpc>
                <a:spcPct val="80000"/>
              </a:lnSpc>
              <a:defRPr/>
            </a:pPr>
            <a:r>
              <a:rPr lang="en-US" altLang="en-US" sz="1800" smtClean="0">
                <a:latin typeface="Calibri" pitchFamily="34" charset="0"/>
              </a:rPr>
              <a:t>Pythagorean Theorem</a:t>
            </a:r>
          </a:p>
          <a:p>
            <a:pPr marL="0" indent="0" eaLnBrk="1" hangingPunct="1">
              <a:lnSpc>
                <a:spcPct val="80000"/>
              </a:lnSpc>
              <a:defRPr/>
            </a:pPr>
            <a:r>
              <a:rPr lang="en-US" altLang="en-US" sz="1800" smtClean="0">
                <a:latin typeface="Calibri" pitchFamily="34" charset="0"/>
              </a:rPr>
              <a:t>Polynomials</a:t>
            </a:r>
          </a:p>
          <a:p>
            <a:pPr marL="0" indent="0" eaLnBrk="1" hangingPunct="1">
              <a:defRPr/>
            </a:pPr>
            <a:endParaRPr lang="en-US" altLang="en-US" sz="1800" smtClean="0">
              <a:latin typeface="Calibri" pitchFamily="34" charset="0"/>
            </a:endParaRPr>
          </a:p>
        </p:txBody>
      </p:sp>
      <p:sp>
        <p:nvSpPr>
          <p:cNvPr id="148482" name="Rectangle 2"/>
          <p:cNvSpPr>
            <a:spLocks noGrp="1" noChangeArrowheads="1"/>
          </p:cNvSpPr>
          <p:nvPr>
            <p:ph type="title"/>
          </p:nvPr>
        </p:nvSpPr>
        <p:spPr>
          <a:xfrm>
            <a:off x="1066800" y="381000"/>
            <a:ext cx="7521575" cy="549275"/>
          </a:xfrm>
          <a:solidFill>
            <a:srgbClr val="FFFFCC"/>
          </a:solidFill>
        </p:spPr>
        <p:txBody>
          <a:bodyPr/>
          <a:lstStyle/>
          <a:p>
            <a:pPr algn="ctr" eaLnBrk="1" fontAlgn="auto" hangingPunct="1">
              <a:spcAft>
                <a:spcPts val="0"/>
              </a:spcAft>
              <a:defRPr/>
            </a:pPr>
            <a:r>
              <a:rPr lang="en-US" b="1" dirty="0" smtClean="0">
                <a:solidFill>
                  <a:srgbClr val="0000FF"/>
                </a:solidFill>
                <a:latin typeface="Calibri" pitchFamily="34" charset="0"/>
              </a:rPr>
              <a:t>Course Content for Pre-Algebra</a:t>
            </a:r>
          </a:p>
        </p:txBody>
      </p:sp>
      <p:sp>
        <p:nvSpPr>
          <p:cNvPr id="209925" name="TextBox 4"/>
          <p:cNvSpPr txBox="1">
            <a:spLocks noChangeArrowheads="1"/>
          </p:cNvSpPr>
          <p:nvPr/>
        </p:nvSpPr>
        <p:spPr bwMode="auto">
          <a:xfrm>
            <a:off x="173038" y="5486400"/>
            <a:ext cx="8601075"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a:r>
              <a:rPr lang="en-US" altLang="en-US" sz="2000" b="1">
                <a:solidFill>
                  <a:srgbClr val="FF0000"/>
                </a:solidFill>
                <a:latin typeface="Tahoma" panose="020B0604030504040204" pitchFamily="34" charset="0"/>
                <a:cs typeface="Arial" panose="020B0604020202020204" pitchFamily="34" charset="0"/>
              </a:rPr>
              <a:t>We will begin the year working with</a:t>
            </a:r>
          </a:p>
          <a:p>
            <a:pPr algn="ctr"/>
            <a:r>
              <a:rPr lang="en-US" altLang="en-US" sz="2000" b="1">
                <a:solidFill>
                  <a:srgbClr val="FF0000"/>
                </a:solidFill>
                <a:latin typeface="Tahoma" panose="020B0604030504040204" pitchFamily="34" charset="0"/>
                <a:cs typeface="Arial" panose="020B0604020202020204" pitchFamily="34" charset="0"/>
              </a:rPr>
              <a:t> number properties, coordinate graphing and linear relationships.</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371600" y="685800"/>
            <a:ext cx="6400800" cy="3124200"/>
          </a:xfrm>
        </p:spPr>
        <p:txBody>
          <a:bodyPr/>
          <a:lstStyle/>
          <a:p>
            <a:pPr eaLnBrk="1" fontAlgn="auto" hangingPunct="1">
              <a:spcAft>
                <a:spcPts val="0"/>
              </a:spcAft>
              <a:defRPr/>
            </a:pPr>
            <a:r>
              <a:rPr lang="en-US" sz="6000" b="1" dirty="0" smtClean="0">
                <a:latin typeface="Calibri" pitchFamily="34" charset="0"/>
              </a:rPr>
              <a:t>Algebra</a:t>
            </a:r>
          </a:p>
        </p:txBody>
      </p:sp>
      <p:pic>
        <p:nvPicPr>
          <p:cNvPr id="211971" name="Picture 5" descr="C:\Users\Mary\AppData\Local\Microsoft\Windows\Temporary Internet Files\Content.IE5\TG3DBRRI\MP9003901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solidFill>
            <a:srgbClr val="00B0F0"/>
          </a:solidFill>
        </p:spPr>
        <p:txBody>
          <a:bodyPr/>
          <a:lstStyle/>
          <a:p>
            <a:pPr algn="ctr" eaLnBrk="1" fontAlgn="auto" hangingPunct="1">
              <a:spcAft>
                <a:spcPts val="0"/>
              </a:spcAft>
              <a:defRPr/>
            </a:pPr>
            <a:r>
              <a:rPr lang="en-US" b="1" dirty="0" smtClean="0">
                <a:solidFill>
                  <a:srgbClr val="FF0000"/>
                </a:solidFill>
                <a:latin typeface="Calibri" pitchFamily="34" charset="0"/>
              </a:rPr>
              <a:t>Course Content for Algebra</a:t>
            </a:r>
          </a:p>
        </p:txBody>
      </p:sp>
      <p:sp>
        <p:nvSpPr>
          <p:cNvPr id="214019" name="Content Placeholder 1"/>
          <p:cNvSpPr>
            <a:spLocks noGrp="1"/>
          </p:cNvSpPr>
          <p:nvPr>
            <p:ph idx="1"/>
          </p:nvPr>
        </p:nvSpPr>
        <p:spPr>
          <a:xfrm>
            <a:off x="822325" y="1100138"/>
            <a:ext cx="7521575" cy="3776662"/>
          </a:xfrm>
          <a:solidFill>
            <a:srgbClr val="FFFF99"/>
          </a:solidFill>
        </p:spPr>
        <p:txBody>
          <a:bodyPr/>
          <a:lstStyle/>
          <a:p>
            <a:pPr eaLnBrk="1" hangingPunct="1"/>
            <a:r>
              <a:rPr lang="en-US" altLang="en-US" sz="2400" smtClean="0">
                <a:latin typeface="Calibri" panose="020F0502020204030204" pitchFamily="34" charset="0"/>
              </a:rPr>
              <a:t>Real and Complex Number Systems</a:t>
            </a:r>
          </a:p>
          <a:p>
            <a:pPr eaLnBrk="1" hangingPunct="1"/>
            <a:r>
              <a:rPr lang="en-US" altLang="en-US" sz="2400" smtClean="0">
                <a:latin typeface="Calibri" panose="020F0502020204030204" pitchFamily="34" charset="0"/>
              </a:rPr>
              <a:t>Functions</a:t>
            </a:r>
          </a:p>
          <a:p>
            <a:pPr eaLnBrk="1" hangingPunct="1"/>
            <a:r>
              <a:rPr lang="en-US" altLang="en-US" sz="2400" smtClean="0">
                <a:latin typeface="Calibri" panose="020F0502020204030204" pitchFamily="34" charset="0"/>
              </a:rPr>
              <a:t>Linear Equations and Inequalities</a:t>
            </a:r>
          </a:p>
          <a:p>
            <a:pPr eaLnBrk="1" hangingPunct="1"/>
            <a:r>
              <a:rPr lang="en-US" altLang="en-US" sz="2400" smtClean="0">
                <a:latin typeface="Calibri" panose="020F0502020204030204" pitchFamily="34" charset="0"/>
              </a:rPr>
              <a:t>Polynomials</a:t>
            </a:r>
          </a:p>
          <a:p>
            <a:pPr eaLnBrk="1" hangingPunct="1"/>
            <a:r>
              <a:rPr lang="en-US" altLang="en-US" sz="2400" smtClean="0">
                <a:latin typeface="Calibri" panose="020F0502020204030204" pitchFamily="34" charset="0"/>
              </a:rPr>
              <a:t>Rational Expressions and Equations</a:t>
            </a:r>
          </a:p>
          <a:p>
            <a:pPr eaLnBrk="1" hangingPunct="1"/>
            <a:r>
              <a:rPr lang="en-US" altLang="en-US" sz="2400" smtClean="0">
                <a:latin typeface="Calibri" panose="020F0502020204030204" pitchFamily="34" charset="0"/>
              </a:rPr>
              <a:t>Radical Expressions and Equations</a:t>
            </a:r>
          </a:p>
          <a:p>
            <a:pPr eaLnBrk="1" hangingPunct="1"/>
            <a:r>
              <a:rPr lang="en-US" altLang="en-US" sz="2400" smtClean="0">
                <a:latin typeface="Calibri" panose="020F0502020204030204" pitchFamily="34" charset="0"/>
              </a:rPr>
              <a:t>Quadratic Equations</a:t>
            </a:r>
          </a:p>
          <a:p>
            <a:pPr eaLnBrk="1" hangingPunct="1"/>
            <a:r>
              <a:rPr lang="en-US" altLang="en-US" sz="2400" smtClean="0">
                <a:latin typeface="Calibri" panose="020F0502020204030204" pitchFamily="34" charset="0"/>
              </a:rPr>
              <a:t>Exponential Functions</a:t>
            </a:r>
          </a:p>
          <a:p>
            <a:pPr eaLnBrk="1" hangingPunct="1"/>
            <a:r>
              <a:rPr lang="en-US" altLang="en-US" sz="2400" smtClean="0">
                <a:latin typeface="Calibri" panose="020F0502020204030204" pitchFamily="34" charset="0"/>
              </a:rPr>
              <a:t> </a:t>
            </a:r>
          </a:p>
        </p:txBody>
      </p:sp>
      <p:sp>
        <p:nvSpPr>
          <p:cNvPr id="214020" name="TextBox 3"/>
          <p:cNvSpPr txBox="1">
            <a:spLocks noChangeArrowheads="1"/>
          </p:cNvSpPr>
          <p:nvPr/>
        </p:nvSpPr>
        <p:spPr bwMode="auto">
          <a:xfrm>
            <a:off x="609600" y="5562600"/>
            <a:ext cx="7845425"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r>
              <a:rPr lang="en-US" altLang="en-US" sz="2000" b="1" i="1">
                <a:solidFill>
                  <a:srgbClr val="FF0000"/>
                </a:solidFill>
                <a:latin typeface="Tahoma" panose="020B0604030504040204" pitchFamily="34" charset="0"/>
                <a:cs typeface="Arial" panose="020B0604020202020204" pitchFamily="34" charset="0"/>
              </a:rPr>
              <a:t>We will begin the year  with functions and linear equations.</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eaLnBrk="1" fontAlgn="auto" hangingPunct="1">
              <a:spcAft>
                <a:spcPts val="0"/>
              </a:spcAft>
              <a:defRPr/>
            </a:pPr>
            <a:r>
              <a:rPr lang="en-US" b="1" dirty="0" smtClean="0"/>
              <a:t>Need Help ???</a:t>
            </a:r>
            <a:endParaRPr lang="en-US" b="1" dirty="0"/>
          </a:p>
        </p:txBody>
      </p:sp>
      <p:sp>
        <p:nvSpPr>
          <p:cNvPr id="216067" name="Content Placeholder 2"/>
          <p:cNvSpPr>
            <a:spLocks noGrp="1"/>
          </p:cNvSpPr>
          <p:nvPr>
            <p:ph idx="1"/>
          </p:nvPr>
        </p:nvSpPr>
        <p:spPr>
          <a:xfrm>
            <a:off x="304800" y="1100138"/>
            <a:ext cx="8534400" cy="3579812"/>
          </a:xfrm>
          <a:solidFill>
            <a:srgbClr val="FFFFCC"/>
          </a:solidFill>
        </p:spPr>
        <p:txBody>
          <a:bodyPr/>
          <a:lstStyle/>
          <a:p>
            <a:pPr eaLnBrk="1" hangingPunct="1">
              <a:buFont typeface="Arial" panose="020B0604020202020204" pitchFamily="34" charset="0"/>
              <a:buChar char="•"/>
            </a:pPr>
            <a:r>
              <a:rPr lang="en-US" altLang="en-US" sz="2400" smtClean="0">
                <a:latin typeface="Calibri" panose="020F0502020204030204" pitchFamily="34" charset="0"/>
              </a:rPr>
              <a:t>I am available for after school tutoring. </a:t>
            </a:r>
          </a:p>
          <a:p>
            <a:pPr eaLnBrk="1" hangingPunct="1">
              <a:buFont typeface="Arial" panose="020B0604020202020204" pitchFamily="34" charset="0"/>
              <a:buChar char="•"/>
            </a:pPr>
            <a:r>
              <a:rPr lang="en-US" altLang="en-US" sz="2400" smtClean="0">
                <a:latin typeface="Calibri" panose="020F0502020204030204" pitchFamily="34" charset="0"/>
              </a:rPr>
              <a:t>Questions will also be addressed each day in class. </a:t>
            </a:r>
          </a:p>
          <a:p>
            <a:pPr eaLnBrk="1" hangingPunct="1">
              <a:buFont typeface="Arial" panose="020B0604020202020204" pitchFamily="34" charset="0"/>
              <a:buChar char="•"/>
            </a:pPr>
            <a:r>
              <a:rPr lang="en-US" altLang="en-US" sz="2400" smtClean="0">
                <a:latin typeface="Calibri" panose="020F0502020204030204" pitchFamily="34" charset="0"/>
              </a:rPr>
              <a:t>Do not let questions remain unresolved.  The secret to understanding math is to ask about any process that is unclear so that today’s knowledge can be built upon.</a:t>
            </a:r>
          </a:p>
          <a:p>
            <a:pPr eaLnBrk="1" hangingPunct="1"/>
            <a:endParaRPr lang="en-US" altLang="en-US" sz="2400" smtClean="0">
              <a:latin typeface="Calibri" panose="020F0502020204030204" pitchFamily="34" charset="0"/>
            </a:endParaRPr>
          </a:p>
          <a:p>
            <a:pPr eaLnBrk="1" hangingPunct="1"/>
            <a:r>
              <a:rPr lang="en-US" altLang="en-US" sz="2400" i="1" smtClean="0">
                <a:solidFill>
                  <a:srgbClr val="C00000"/>
                </a:solidFill>
                <a:latin typeface="Calibri" panose="020F0502020204030204" pitchFamily="34" charset="0"/>
              </a:rPr>
              <a:t>                     I look forward to sharing my love of math</a:t>
            </a:r>
          </a:p>
          <a:p>
            <a:pPr eaLnBrk="1" hangingPunct="1"/>
            <a:r>
              <a:rPr lang="en-US" altLang="en-US" sz="2400" i="1" smtClean="0">
                <a:solidFill>
                  <a:srgbClr val="C00000"/>
                </a:solidFill>
                <a:latin typeface="Calibri" panose="020F0502020204030204" pitchFamily="34" charset="0"/>
              </a:rPr>
              <a:t>                               with each and every student</a:t>
            </a:r>
            <a:r>
              <a:rPr lang="en-US" altLang="en-US" sz="2400" smtClean="0">
                <a:latin typeface="Calibri" panose="020F0502020204030204" pitchFamily="34" charset="0"/>
              </a:rPr>
              <a:t>.</a:t>
            </a:r>
          </a:p>
        </p:txBody>
      </p:sp>
      <p:sp>
        <p:nvSpPr>
          <p:cNvPr id="5" name="TextBox 4"/>
          <p:cNvSpPr txBox="1"/>
          <p:nvPr/>
        </p:nvSpPr>
        <p:spPr>
          <a:xfrm>
            <a:off x="2133600" y="5105400"/>
            <a:ext cx="4495800" cy="461963"/>
          </a:xfrm>
          <a:prstGeom prst="rect">
            <a:avLst/>
          </a:prstGeom>
          <a:solidFill>
            <a:schemeClr val="accent2">
              <a:lumMod val="40000"/>
              <a:lumOff val="60000"/>
            </a:schemeClr>
          </a:solidFill>
        </p:spPr>
        <p:txBody>
          <a:bodyPr>
            <a:spAutoFit/>
          </a:bodyPr>
          <a:lstStyle/>
          <a:p>
            <a:pPr eaLnBrk="1" fontAlgn="auto" hangingPunct="1">
              <a:spcBef>
                <a:spcPts val="0"/>
              </a:spcBef>
              <a:spcAft>
                <a:spcPts val="0"/>
              </a:spcAft>
              <a:defRPr/>
            </a:pPr>
            <a:endParaRPr lang="en-US" sz="2400" b="1" i="1" dirty="0">
              <a:solidFill>
                <a:srgbClr val="0000FF"/>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r>
              <a:rPr lang="en-US" altLang="en-US" sz="4400" b="1">
                <a:solidFill>
                  <a:srgbClr val="000000"/>
                </a:solidFill>
                <a:latin typeface="Comic Sans MS" panose="030F0702030302020204" pitchFamily="66" charset="0"/>
              </a:rPr>
              <a:t>Welcome…</a:t>
            </a:r>
          </a:p>
        </p:txBody>
      </p:sp>
      <p:pic>
        <p:nvPicPr>
          <p:cNvPr id="217091"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Rectangle 3"/>
          <p:cNvSpPr>
            <a:spLocks noChangeArrowheads="1"/>
          </p:cNvSpPr>
          <p:nvPr/>
        </p:nvSpPr>
        <p:spPr bwMode="auto">
          <a:xfrm>
            <a:off x="0" y="50292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r>
              <a:rPr lang="en-US" altLang="en-US" sz="2800" b="1">
                <a:solidFill>
                  <a:srgbClr val="000000"/>
                </a:solidFill>
                <a:latin typeface="Comic Sans MS" panose="030F0702030302020204" pitchFamily="66" charset="0"/>
              </a:rPr>
              <a:t>Ms. Robin DeVito</a:t>
            </a:r>
          </a:p>
          <a:p>
            <a:pPr algn="ctr" eaLnBrk="1" hangingPunct="1"/>
            <a:r>
              <a:rPr lang="en-US" altLang="en-US" sz="2800" b="1">
                <a:solidFill>
                  <a:srgbClr val="000000"/>
                </a:solidFill>
                <a:latin typeface="Comic Sans MS" panose="030F0702030302020204" pitchFamily="66" charset="0"/>
              </a:rPr>
              <a:t>7</a:t>
            </a:r>
            <a:r>
              <a:rPr lang="en-US" altLang="en-US" sz="2800" b="1" baseline="30000">
                <a:solidFill>
                  <a:srgbClr val="000000"/>
                </a:solidFill>
                <a:latin typeface="Comic Sans MS" panose="030F0702030302020204" pitchFamily="66" charset="0"/>
              </a:rPr>
              <a:t>th</a:t>
            </a:r>
            <a:r>
              <a:rPr lang="en-US" altLang="en-US" sz="2800" b="1">
                <a:solidFill>
                  <a:srgbClr val="000000"/>
                </a:solidFill>
                <a:latin typeface="Comic Sans MS" panose="030F0702030302020204" pitchFamily="66" charset="0"/>
              </a:rPr>
              <a:t> Grade Life Science</a:t>
            </a:r>
          </a:p>
          <a:p>
            <a:pPr algn="ctr" eaLnBrk="1" hangingPunct="1"/>
            <a:r>
              <a:rPr lang="en-US" altLang="en-US" sz="2800" b="1">
                <a:solidFill>
                  <a:srgbClr val="000000"/>
                </a:solidFill>
                <a:latin typeface="Comic Sans MS" panose="030F0702030302020204" pitchFamily="66" charset="0"/>
              </a:rPr>
              <a:t>8</a:t>
            </a:r>
            <a:r>
              <a:rPr lang="en-US" altLang="en-US" sz="2800" b="1" baseline="30000">
                <a:solidFill>
                  <a:srgbClr val="000000"/>
                </a:solidFill>
                <a:latin typeface="Comic Sans MS" panose="030F0702030302020204" pitchFamily="66" charset="0"/>
              </a:rPr>
              <a:t>th</a:t>
            </a:r>
            <a:r>
              <a:rPr lang="en-US" altLang="en-US" sz="2800" b="1">
                <a:solidFill>
                  <a:srgbClr val="000000"/>
                </a:solidFill>
                <a:latin typeface="Comic Sans MS" panose="030F0702030302020204" pitchFamily="66" charset="0"/>
              </a:rPr>
              <a:t> Grade Physical Science</a:t>
            </a:r>
          </a:p>
        </p:txBody>
      </p:sp>
      <p:pic>
        <p:nvPicPr>
          <p:cNvPr id="217093" name="Picture 15" descr="http://www.khengcheng.moe.edu.sg/qql/slot/u328/Department/Science/Cartoon%20Log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1447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ARC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547688" y="1143000"/>
            <a:ext cx="8596312" cy="747713"/>
          </a:xfrm>
        </p:spPr>
        <p:txBody>
          <a:bodyPr/>
          <a:lstStyle/>
          <a:p>
            <a:pPr eaLnBrk="1" hangingPunct="1"/>
            <a:r>
              <a:rPr lang="en-US" altLang="en-US" smtClean="0"/>
              <a:t>About me</a:t>
            </a:r>
          </a:p>
        </p:txBody>
      </p:sp>
      <p:sp>
        <p:nvSpPr>
          <p:cNvPr id="218115" name="Rectangle 3"/>
          <p:cNvSpPr>
            <a:spLocks noGrp="1" noChangeArrowheads="1"/>
          </p:cNvSpPr>
          <p:nvPr>
            <p:ph type="body" idx="1"/>
          </p:nvPr>
        </p:nvSpPr>
        <p:spPr>
          <a:xfrm>
            <a:off x="609600" y="2819400"/>
            <a:ext cx="8534400" cy="4572000"/>
          </a:xfrm>
        </p:spPr>
        <p:txBody>
          <a:bodyPr/>
          <a:lstStyle/>
          <a:p>
            <a:pPr eaLnBrk="1" hangingPunct="1">
              <a:lnSpc>
                <a:spcPct val="90000"/>
              </a:lnSpc>
            </a:pPr>
            <a:r>
              <a:rPr lang="en-US" altLang="en-US" sz="2800" smtClean="0"/>
              <a:t>Grew up in Orlando; graduated from Boone HS</a:t>
            </a:r>
          </a:p>
          <a:p>
            <a:pPr eaLnBrk="1" hangingPunct="1">
              <a:lnSpc>
                <a:spcPct val="90000"/>
              </a:lnSpc>
            </a:pPr>
            <a:r>
              <a:rPr lang="en-US" altLang="en-US" sz="2800" smtClean="0"/>
              <a:t>Married, 3 kids </a:t>
            </a:r>
            <a:r>
              <a:rPr lang="en-US" altLang="en-US" sz="2400" smtClean="0"/>
              <a:t>(10</a:t>
            </a:r>
            <a:r>
              <a:rPr lang="en-US" altLang="en-US" sz="2400" baseline="30000" smtClean="0"/>
              <a:t>th</a:t>
            </a:r>
            <a:r>
              <a:rPr lang="en-US" altLang="en-US" sz="2400" smtClean="0"/>
              <a:t>, 12</a:t>
            </a:r>
            <a:r>
              <a:rPr lang="en-US" altLang="en-US" sz="2400" baseline="30000" smtClean="0"/>
              <a:t>th</a:t>
            </a:r>
            <a:r>
              <a:rPr lang="en-US" altLang="en-US" sz="2400" smtClean="0"/>
              <a:t> at LNHS, oldest at UCF)</a:t>
            </a:r>
            <a:endParaRPr lang="en-US" altLang="en-US" sz="2800" smtClean="0"/>
          </a:p>
          <a:p>
            <a:pPr eaLnBrk="1" hangingPunct="1">
              <a:lnSpc>
                <a:spcPct val="90000"/>
              </a:lnSpc>
            </a:pPr>
            <a:r>
              <a:rPr lang="en-US" altLang="en-US" sz="2800" smtClean="0"/>
              <a:t>Education: UCF,APSU </a:t>
            </a:r>
            <a:r>
              <a:rPr lang="en-US" altLang="en-US" sz="2400" smtClean="0"/>
              <a:t>(B.S. Distributive Biology, M.A. Education)</a:t>
            </a:r>
            <a:endParaRPr lang="en-US" altLang="en-US" sz="2800" smtClean="0"/>
          </a:p>
          <a:p>
            <a:pPr eaLnBrk="1" hangingPunct="1">
              <a:lnSpc>
                <a:spcPct val="90000"/>
              </a:lnSpc>
            </a:pPr>
            <a:r>
              <a:rPr lang="en-US" altLang="en-US" sz="2800" smtClean="0"/>
              <a:t>20+ years teaching; across US and Europe</a:t>
            </a:r>
          </a:p>
          <a:p>
            <a:pPr eaLnBrk="1" hangingPunct="1">
              <a:lnSpc>
                <a:spcPct val="90000"/>
              </a:lnSpc>
            </a:pPr>
            <a:r>
              <a:rPr lang="en-US" altLang="en-US" sz="2800" smtClean="0"/>
              <a:t>Fourth year at SJVS </a:t>
            </a:r>
          </a:p>
          <a:p>
            <a:pPr eaLnBrk="1" hangingPunct="1">
              <a:lnSpc>
                <a:spcPct val="90000"/>
              </a:lnSpc>
              <a:buFontTx/>
              <a:buNone/>
            </a:pPr>
            <a:endParaRPr lang="en-US" altLang="en-US" sz="2400" smtClean="0"/>
          </a:p>
        </p:txBody>
      </p:sp>
      <p:pic>
        <p:nvPicPr>
          <p:cNvPr id="218116"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Group 12"/>
          <p:cNvGrpSpPr>
            <a:grpSpLocks/>
          </p:cNvGrpSpPr>
          <p:nvPr/>
        </p:nvGrpSpPr>
        <p:grpSpPr bwMode="auto">
          <a:xfrm>
            <a:off x="3581400" y="228600"/>
            <a:ext cx="3408363" cy="2667000"/>
            <a:chOff x="3581400" y="228600"/>
            <a:chExt cx="3407834" cy="2667000"/>
          </a:xfrm>
        </p:grpSpPr>
        <p:pic>
          <p:nvPicPr>
            <p:cNvPr id="5124" name="Picture 4"/>
            <p:cNvPicPr>
              <a:picLocks noChangeAspect="1" noChangeArrowheads="1"/>
            </p:cNvPicPr>
            <p:nvPr/>
          </p:nvPicPr>
          <p:blipFill>
            <a:blip r:embed="rId3" cstate="print"/>
            <a:srcRect l="28125"/>
            <a:stretch>
              <a:fillRect/>
            </a:stretch>
          </p:blipFill>
          <p:spPr bwMode="auto">
            <a:xfrm>
              <a:off x="3581400" y="228600"/>
              <a:ext cx="3407834" cy="2667000"/>
            </a:xfrm>
            <a:prstGeom prst="rect">
              <a:avLst/>
            </a:prstGeom>
            <a:ln>
              <a:noFill/>
            </a:ln>
            <a:effectLst>
              <a:softEdge rad="112500"/>
            </a:effectLst>
          </p:spPr>
        </p:pic>
        <p:pic>
          <p:nvPicPr>
            <p:cNvPr id="11" name="Picture 17" descr="http://www.bullardisd.net/curriculum/wp-content/uploads/sites/270/2014/12/4238095_orig.jpg"/>
            <p:cNvPicPr>
              <a:picLocks noChangeAspect="1" noChangeArrowheads="1"/>
            </p:cNvPicPr>
            <p:nvPr/>
          </p:nvPicPr>
          <p:blipFill>
            <a:blip r:embed="rId4"/>
            <a:stretch>
              <a:fillRect/>
            </a:stretch>
          </p:blipFill>
          <p:spPr bwMode="auto">
            <a:xfrm>
              <a:off x="4302013" y="1490663"/>
              <a:ext cx="884101" cy="83502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47688" y="1066800"/>
            <a:ext cx="8596312" cy="747713"/>
          </a:xfrm>
        </p:spPr>
        <p:txBody>
          <a:bodyPr/>
          <a:lstStyle/>
          <a:p>
            <a:pPr eaLnBrk="1" hangingPunct="1"/>
            <a:r>
              <a:rPr lang="en-US" altLang="en-US" smtClean="0"/>
              <a:t>Jr. High Science</a:t>
            </a:r>
          </a:p>
        </p:txBody>
      </p:sp>
      <p:sp>
        <p:nvSpPr>
          <p:cNvPr id="219139" name="Rectangle 3"/>
          <p:cNvSpPr>
            <a:spLocks noGrp="1" noChangeArrowheads="1"/>
          </p:cNvSpPr>
          <p:nvPr>
            <p:ph type="body" idx="1"/>
          </p:nvPr>
        </p:nvSpPr>
        <p:spPr>
          <a:xfrm>
            <a:off x="609600" y="2057400"/>
            <a:ext cx="8534400" cy="4114800"/>
          </a:xfrm>
        </p:spPr>
        <p:txBody>
          <a:bodyPr/>
          <a:lstStyle/>
          <a:p>
            <a:pPr eaLnBrk="1" hangingPunct="1"/>
            <a:r>
              <a:rPr lang="en-US" altLang="en-US" sz="2800" smtClean="0"/>
              <a:t>I post all assignments/info to Rediker</a:t>
            </a:r>
          </a:p>
          <a:p>
            <a:pPr eaLnBrk="1" hangingPunct="1"/>
            <a:endParaRPr lang="en-US" altLang="en-US" sz="2800" smtClean="0"/>
          </a:p>
          <a:p>
            <a:pPr eaLnBrk="1" hangingPunct="1"/>
            <a:r>
              <a:rPr lang="en-US" altLang="en-US" sz="2800" u="sng" smtClean="0"/>
              <a:t>7</a:t>
            </a:r>
            <a:r>
              <a:rPr lang="en-US" altLang="en-US" sz="2800" u="sng" baseline="30000" smtClean="0"/>
              <a:t>th</a:t>
            </a:r>
            <a:r>
              <a:rPr lang="en-US" altLang="en-US" sz="2800" u="sng" smtClean="0"/>
              <a:t> Grade </a:t>
            </a:r>
            <a:r>
              <a:rPr lang="en-US" altLang="en-US" sz="2800" smtClean="0"/>
              <a:t>	</a:t>
            </a:r>
            <a:r>
              <a:rPr lang="en-US" altLang="en-US" sz="2800" u="sng" smtClean="0"/>
              <a:t>8</a:t>
            </a:r>
            <a:r>
              <a:rPr lang="en-US" altLang="en-US" sz="2800" u="sng" baseline="30000" smtClean="0"/>
              <a:t>th</a:t>
            </a:r>
            <a:r>
              <a:rPr lang="en-US" altLang="en-US" sz="2800" u="sng" smtClean="0"/>
              <a:t> Grade</a:t>
            </a:r>
          </a:p>
          <a:p>
            <a:pPr eaLnBrk="1" hangingPunct="1"/>
            <a:endParaRPr lang="en-US" altLang="en-US" sz="2800" smtClean="0"/>
          </a:p>
        </p:txBody>
      </p:sp>
      <p:pic>
        <p:nvPicPr>
          <p:cNvPr id="219140"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5" descr="http://www.st-phil.org/uploads/1/2/9/0/12900024/8410922_ori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332" r="10667"/>
          <a:stretch>
            <a:fillRect/>
          </a:stretch>
        </p:blipFill>
        <p:spPr bwMode="auto">
          <a:xfrm>
            <a:off x="3124200" y="36576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2" name="Picture 7" descr="http://www.phschool.com/science/images/cover_sciexp_lep_05_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001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47688" y="1147763"/>
            <a:ext cx="6462712" cy="585787"/>
          </a:xfrm>
        </p:spPr>
        <p:txBody>
          <a:bodyPr/>
          <a:lstStyle/>
          <a:p>
            <a:pPr eaLnBrk="1" hangingPunct="1"/>
            <a:r>
              <a:rPr lang="en-US" altLang="en-US" sz="3200" b="1" i="1" smtClean="0"/>
              <a:t>STEM Portal</a:t>
            </a:r>
            <a:endParaRPr lang="en-US" altLang="en-US" smtClean="0"/>
          </a:p>
        </p:txBody>
      </p:sp>
      <p:pic>
        <p:nvPicPr>
          <p:cNvPr id="220163"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609600" y="2057400"/>
            <a:ext cx="8458200" cy="1524000"/>
          </a:xfrm>
          <a:prstGeom prst="rect">
            <a:avLst/>
          </a:prstGeom>
          <a:noFill/>
          <a:ln w="9525">
            <a:noFill/>
            <a:miter lim="800000"/>
            <a:headEnd/>
            <a:tailEnd/>
          </a:ln>
        </p:spPr>
        <p:txBody>
          <a:bodyPr/>
          <a:lstStyle/>
          <a:p>
            <a:pPr marL="342900" indent="-342900" eaLnBrk="1" hangingPunct="1">
              <a:spcBef>
                <a:spcPct val="20000"/>
              </a:spcBef>
              <a:buFontTx/>
              <a:buBlip>
                <a:blip r:embed="rId3"/>
              </a:buBlip>
              <a:defRPr/>
            </a:pPr>
            <a:r>
              <a:rPr lang="en-US" sz="2400" kern="0" dirty="0">
                <a:solidFill>
                  <a:srgbClr val="000000"/>
                </a:solidFill>
                <a:latin typeface="Comic Sans MS"/>
              </a:rPr>
              <a:t>www.theSTEMportal.com</a:t>
            </a:r>
          </a:p>
          <a:p>
            <a:pPr marL="342900" indent="-342900" eaLnBrk="1" hangingPunct="1">
              <a:spcBef>
                <a:spcPct val="20000"/>
              </a:spcBef>
              <a:buFontTx/>
              <a:buBlip>
                <a:blip r:embed="rId3"/>
              </a:buBlip>
              <a:defRPr/>
            </a:pPr>
            <a:endParaRPr lang="en-US" sz="2400" kern="0" dirty="0">
              <a:solidFill>
                <a:srgbClr val="000000"/>
              </a:solidFill>
              <a:latin typeface="Comic Sans MS"/>
            </a:endParaRPr>
          </a:p>
          <a:p>
            <a:pPr marL="342900" indent="-342900" eaLnBrk="1" hangingPunct="1">
              <a:spcBef>
                <a:spcPct val="20000"/>
              </a:spcBef>
              <a:buFontTx/>
              <a:buBlip>
                <a:blip r:embed="rId3"/>
              </a:buBlip>
              <a:defRPr/>
            </a:pPr>
            <a:r>
              <a:rPr lang="en-US" sz="2400" kern="0" dirty="0">
                <a:solidFill>
                  <a:srgbClr val="000000"/>
                </a:solidFill>
                <a:latin typeface="Comic Sans MS"/>
              </a:rPr>
              <a:t>Kid friendly, supplementary  resource (cool videos, recent scientific developments, etc.)</a:t>
            </a:r>
          </a:p>
          <a:p>
            <a:pPr marL="342900" indent="-342900" eaLnBrk="1" hangingPunct="1">
              <a:spcBef>
                <a:spcPct val="20000"/>
              </a:spcBef>
              <a:buFontTx/>
              <a:buBlip>
                <a:blip r:embed="rId3"/>
              </a:buBlip>
              <a:defRPr/>
            </a:pPr>
            <a:r>
              <a:rPr lang="en-US" sz="2400" kern="0" dirty="0">
                <a:solidFill>
                  <a:srgbClr val="000000"/>
                </a:solidFill>
                <a:latin typeface="Comic Sans MS"/>
              </a:rPr>
              <a:t>Does not require student to have social media accounts</a:t>
            </a:r>
          </a:p>
          <a:p>
            <a:pPr marL="342900" indent="-342900" eaLnBrk="1" hangingPunct="1">
              <a:spcBef>
                <a:spcPct val="20000"/>
              </a:spcBef>
              <a:buFontTx/>
              <a:buBlip>
                <a:blip r:embed="rId3"/>
              </a:buBlip>
              <a:defRPr/>
            </a:pPr>
            <a:r>
              <a:rPr lang="en-US" sz="2400" kern="0" dirty="0">
                <a:solidFill>
                  <a:srgbClr val="000000"/>
                </a:solidFill>
                <a:latin typeface="Comic Sans MS"/>
              </a:rPr>
              <a:t>Intent is to share exciting opportunities and developments in the STEM related fields of Science, Technology, Engineering and Math</a:t>
            </a:r>
          </a:p>
          <a:p>
            <a:pPr marL="342900" indent="-342900" eaLnBrk="1" hangingPunct="1">
              <a:spcBef>
                <a:spcPct val="20000"/>
              </a:spcBef>
              <a:buFontTx/>
              <a:buBlip>
                <a:blip r:embed="rId3"/>
              </a:buBlip>
              <a:defRPr/>
            </a:pPr>
            <a:r>
              <a:rPr lang="en-US" sz="2400" kern="0" dirty="0">
                <a:solidFill>
                  <a:srgbClr val="000000"/>
                </a:solidFill>
                <a:latin typeface="Comic Sans MS"/>
              </a:rPr>
              <a:t>I encourage you to explore the Portal with your student, and I invite you to forward to me amazing STEM content that your student finds interesting</a:t>
            </a:r>
          </a:p>
        </p:txBody>
      </p:sp>
      <p:pic>
        <p:nvPicPr>
          <p:cNvPr id="220165" name="Picture 2" descr="C:\Users\Tim\Desktop\STEM sites\Frankie sites\STEM por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23161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TextBox 8"/>
          <p:cNvSpPr txBox="1">
            <a:spLocks noChangeArrowheads="1"/>
          </p:cNvSpPr>
          <p:nvPr/>
        </p:nvSpPr>
        <p:spPr bwMode="auto">
          <a:xfrm rot="-1235243">
            <a:off x="5848350" y="1779588"/>
            <a:ext cx="3125788" cy="5857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r>
              <a:rPr lang="en-US" altLang="en-US" sz="3200">
                <a:solidFill>
                  <a:srgbClr val="000000"/>
                </a:solidFill>
                <a:latin typeface="Comic Sans MS" panose="030F0702030302020204" pitchFamily="66" charset="0"/>
              </a:rPr>
              <a:t>#ScienceRocks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47688" y="1066800"/>
            <a:ext cx="8596312" cy="747713"/>
          </a:xfrm>
        </p:spPr>
        <p:txBody>
          <a:bodyPr/>
          <a:lstStyle/>
          <a:p>
            <a:pPr eaLnBrk="1" hangingPunct="1"/>
            <a:r>
              <a:rPr lang="en-US" altLang="en-US" smtClean="0"/>
              <a:t>Labs</a:t>
            </a:r>
          </a:p>
        </p:txBody>
      </p:sp>
      <p:sp>
        <p:nvSpPr>
          <p:cNvPr id="221187" name="Rectangle 3"/>
          <p:cNvSpPr>
            <a:spLocks noGrp="1" noChangeArrowheads="1"/>
          </p:cNvSpPr>
          <p:nvPr>
            <p:ph type="body" idx="1"/>
          </p:nvPr>
        </p:nvSpPr>
        <p:spPr>
          <a:xfrm>
            <a:off x="609600" y="2057400"/>
            <a:ext cx="8534400" cy="4114800"/>
          </a:xfrm>
        </p:spPr>
        <p:txBody>
          <a:bodyPr/>
          <a:lstStyle/>
          <a:p>
            <a:pPr eaLnBrk="1" hangingPunct="1">
              <a:buFontTx/>
              <a:buNone/>
            </a:pPr>
            <a:endParaRPr lang="en-US" altLang="en-US" sz="2800" smtClean="0"/>
          </a:p>
          <a:p>
            <a:pPr eaLnBrk="1" hangingPunct="1"/>
            <a:endParaRPr lang="en-US" altLang="en-US" sz="2800" smtClean="0"/>
          </a:p>
        </p:txBody>
      </p:sp>
      <p:pic>
        <p:nvPicPr>
          <p:cNvPr id="221188"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9" name="Picture 9" descr="1118141019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57400"/>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0" name="Picture 7" descr="0513141800b[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1981200"/>
            <a:ext cx="1763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1" name="Picture 8" descr="1023141332[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4419600"/>
            <a:ext cx="1763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2" name="Picture 10" descr="1118141021a[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 y="4267200"/>
            <a:ext cx="1763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3" name="Picture 11" descr="IMG_034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6925" y="4429125"/>
            <a:ext cx="1763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4" name="Picture 12" descr="IMG_051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4448175"/>
            <a:ext cx="31369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5" name="Picture 13" descr="IMG_0519.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57825" y="1985963"/>
            <a:ext cx="17637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6" name="Picture 14" descr="IMG_0678.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14738" y="1966913"/>
            <a:ext cx="17637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7" name="Picture 15" descr="IMG_0745.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28788" y="1981200"/>
            <a:ext cx="17637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47688" y="1147763"/>
            <a:ext cx="6462712" cy="585787"/>
          </a:xfrm>
        </p:spPr>
        <p:txBody>
          <a:bodyPr/>
          <a:lstStyle/>
          <a:p>
            <a:pPr eaLnBrk="1" hangingPunct="1"/>
            <a:r>
              <a:rPr lang="en-US" altLang="en-US" sz="3200" b="1" i="1" smtClean="0"/>
              <a:t>Science Fair</a:t>
            </a:r>
            <a:endParaRPr lang="en-US" altLang="en-US" smtClean="0"/>
          </a:p>
        </p:txBody>
      </p:sp>
      <p:pic>
        <p:nvPicPr>
          <p:cNvPr id="222211" name="Picture 13" descr="http://www.sjvs.org/images/index.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
            <a:ext cx="3159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2"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7" descr="0110140823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22479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4" name="Picture 9" descr="IMG_065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7432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533400" y="1905000"/>
            <a:ext cx="2514600" cy="1524000"/>
          </a:xfrm>
          <a:prstGeom prst="rect">
            <a:avLst/>
          </a:prstGeom>
          <a:noFill/>
          <a:ln w="9525">
            <a:noFill/>
            <a:miter lim="800000"/>
            <a:headEnd/>
            <a:tailEnd/>
          </a:ln>
        </p:spPr>
        <p:txBody>
          <a:bodyPr/>
          <a:lstStyle/>
          <a:p>
            <a:pPr marL="342900" indent="-342900" eaLnBrk="1" hangingPunct="1">
              <a:spcBef>
                <a:spcPct val="20000"/>
              </a:spcBef>
              <a:buFontTx/>
              <a:buBlip>
                <a:blip r:embed="rId6"/>
              </a:buBlip>
              <a:defRPr/>
            </a:pPr>
            <a:r>
              <a:rPr lang="en-US" sz="2400" kern="0" dirty="0">
                <a:solidFill>
                  <a:srgbClr val="000000"/>
                </a:solidFill>
                <a:latin typeface="Comic Sans MS"/>
              </a:rPr>
              <a:t>SJVS</a:t>
            </a:r>
          </a:p>
          <a:p>
            <a:pPr marL="342900" indent="-342900" eaLnBrk="1" hangingPunct="1">
              <a:spcBef>
                <a:spcPct val="20000"/>
              </a:spcBef>
              <a:buFontTx/>
              <a:buBlip>
                <a:blip r:embed="rId6"/>
              </a:buBlip>
              <a:defRPr/>
            </a:pPr>
            <a:r>
              <a:rPr lang="en-US" sz="2400" kern="0" dirty="0">
                <a:solidFill>
                  <a:srgbClr val="000000"/>
                </a:solidFill>
                <a:latin typeface="Comic Sans MS"/>
              </a:rPr>
              <a:t>Ying Expo</a:t>
            </a:r>
          </a:p>
          <a:p>
            <a:pPr marL="342900" indent="-342900" eaLnBrk="1" hangingPunct="1">
              <a:spcBef>
                <a:spcPct val="20000"/>
              </a:spcBef>
              <a:buFontTx/>
              <a:buBlip>
                <a:blip r:embed="rId6"/>
              </a:buBlip>
              <a:defRPr/>
            </a:pPr>
            <a:r>
              <a:rPr lang="en-US" sz="2400" kern="0" dirty="0">
                <a:solidFill>
                  <a:srgbClr val="000000"/>
                </a:solidFill>
                <a:latin typeface="Comic Sans MS"/>
              </a:rPr>
              <a:t>State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ChangeArrowheads="1"/>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r>
              <a:rPr lang="en-US" altLang="en-US" sz="4400" b="1">
                <a:solidFill>
                  <a:srgbClr val="000000"/>
                </a:solidFill>
                <a:latin typeface="Comic Sans MS" panose="030F0702030302020204" pitchFamily="66" charset="0"/>
              </a:rPr>
              <a:t>Contact Information…</a:t>
            </a:r>
          </a:p>
        </p:txBody>
      </p:sp>
      <p:pic>
        <p:nvPicPr>
          <p:cNvPr id="223235"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150" y="31750"/>
            <a:ext cx="1270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6" name="Rectangle 3"/>
          <p:cNvSpPr>
            <a:spLocks noChangeArrowheads="1"/>
          </p:cNvSpPr>
          <p:nvPr/>
        </p:nvSpPr>
        <p:spPr bwMode="auto">
          <a:xfrm>
            <a:off x="0" y="50292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r>
              <a:rPr lang="en-US" altLang="en-US" sz="2800" b="1">
                <a:solidFill>
                  <a:srgbClr val="000000"/>
                </a:solidFill>
                <a:latin typeface="Comic Sans MS" panose="030F0702030302020204" pitchFamily="66" charset="0"/>
              </a:rPr>
              <a:t>Ms. Robin DeVito</a:t>
            </a:r>
          </a:p>
          <a:p>
            <a:pPr algn="ctr" eaLnBrk="1" hangingPunct="1"/>
            <a:r>
              <a:rPr lang="en-US" altLang="en-US" sz="2800" b="1">
                <a:solidFill>
                  <a:srgbClr val="000000"/>
                </a:solidFill>
                <a:latin typeface="Comic Sans MS" panose="030F0702030302020204" pitchFamily="66" charset="0"/>
              </a:rPr>
              <a:t>devitor@sjvs.org</a:t>
            </a:r>
          </a:p>
        </p:txBody>
      </p:sp>
      <p:pic>
        <p:nvPicPr>
          <p:cNvPr id="223237" name="Picture 17" descr="http://www.bullardisd.net/curriculum/wp-content/uploads/sites/270/2014/12/4238095_ori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8150" y="2090738"/>
            <a:ext cx="291465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ubtitle 2"/>
          <p:cNvSpPr>
            <a:spLocks noGrp="1"/>
          </p:cNvSpPr>
          <p:nvPr>
            <p:ph type="subTitle" idx="1"/>
          </p:nvPr>
        </p:nvSpPr>
        <p:spPr>
          <a:xfrm>
            <a:off x="990600" y="3200400"/>
            <a:ext cx="7391400" cy="1828800"/>
          </a:xfrm>
        </p:spPr>
        <p:txBody>
          <a:bodyPr/>
          <a:lstStyle/>
          <a:p>
            <a:pPr eaLnBrk="1" hangingPunct="1"/>
            <a:r>
              <a:rPr lang="en-US" altLang="en-US" sz="3600" smtClean="0"/>
              <a:t>Ms. Danisovszky </a:t>
            </a:r>
          </a:p>
          <a:p>
            <a:pPr eaLnBrk="1" hangingPunct="1"/>
            <a:r>
              <a:rPr lang="en-US" altLang="en-US" smtClean="0"/>
              <a:t>(Dan-uh-show-ski)</a:t>
            </a:r>
          </a:p>
          <a:p>
            <a:pPr eaLnBrk="1" hangingPunct="1"/>
            <a:r>
              <a:rPr lang="en-US" altLang="en-US" sz="3400" smtClean="0"/>
              <a:t>B.S. Social Science Education, </a:t>
            </a:r>
          </a:p>
          <a:p>
            <a:pPr eaLnBrk="1" hangingPunct="1"/>
            <a:r>
              <a:rPr lang="en-US" altLang="en-US" sz="3200" smtClean="0"/>
              <a:t>University of Central Florida</a:t>
            </a:r>
          </a:p>
          <a:p>
            <a:pPr eaLnBrk="1" hangingPunct="1"/>
            <a:r>
              <a:rPr lang="en-US" altLang="en-US" sz="3400" smtClean="0"/>
              <a:t>Florida Teacher Certification: </a:t>
            </a:r>
          </a:p>
          <a:p>
            <a:pPr eaLnBrk="1" hangingPunct="1"/>
            <a:r>
              <a:rPr lang="en-US" altLang="en-US" sz="3200" smtClean="0"/>
              <a:t>Social Science 6-12</a:t>
            </a:r>
          </a:p>
        </p:txBody>
      </p:sp>
      <p:sp>
        <p:nvSpPr>
          <p:cNvPr id="224259" name="Title 1"/>
          <p:cNvSpPr>
            <a:spLocks noGrp="1"/>
          </p:cNvSpPr>
          <p:nvPr>
            <p:ph type="ctrTitle"/>
          </p:nvPr>
        </p:nvSpPr>
        <p:spPr>
          <a:xfrm>
            <a:off x="457200" y="1506538"/>
            <a:ext cx="8229600" cy="1470025"/>
          </a:xfrm>
        </p:spPr>
        <p:txBody>
          <a:bodyPr/>
          <a:lstStyle/>
          <a:p>
            <a:pPr eaLnBrk="1" hangingPunct="1"/>
            <a:r>
              <a:rPr altLang="en-US" sz="7200" smtClean="0"/>
              <a:t>Social Studies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pPr eaLnBrk="1" hangingPunct="1"/>
            <a:r>
              <a:rPr lang="en-US" altLang="en-US" sz="4500" smtClean="0"/>
              <a:t>Junior High Social Studies</a:t>
            </a:r>
          </a:p>
        </p:txBody>
      </p:sp>
      <p:sp>
        <p:nvSpPr>
          <p:cNvPr id="225283" name="Content Placeholder 2"/>
          <p:cNvSpPr>
            <a:spLocks noGrp="1"/>
          </p:cNvSpPr>
          <p:nvPr>
            <p:ph sz="quarter" idx="1"/>
          </p:nvPr>
        </p:nvSpPr>
        <p:spPr/>
        <p:txBody>
          <a:bodyPr/>
          <a:lstStyle/>
          <a:p>
            <a:pPr eaLnBrk="1" hangingPunct="1"/>
            <a:r>
              <a:rPr lang="en-US" altLang="en-US" sz="3000" smtClean="0"/>
              <a:t>Current Events</a:t>
            </a:r>
          </a:p>
          <a:p>
            <a:pPr eaLnBrk="1" hangingPunct="1"/>
            <a:r>
              <a:rPr lang="en-US" altLang="en-US" sz="3000" smtClean="0"/>
              <a:t>Tests, Quizzes, &amp; Projects</a:t>
            </a:r>
          </a:p>
          <a:p>
            <a:pPr eaLnBrk="1" hangingPunct="1"/>
            <a:r>
              <a:rPr lang="en-US" altLang="en-US" sz="3000" smtClean="0"/>
              <a:t>Classwork &amp; Homework</a:t>
            </a:r>
          </a:p>
          <a:p>
            <a:pPr eaLnBrk="1" hangingPunct="1"/>
            <a:r>
              <a:rPr lang="en-US" altLang="en-US" sz="3000" smtClean="0"/>
              <a:t>Participation…SOCIAL studies</a:t>
            </a:r>
          </a:p>
          <a:p>
            <a:pPr eaLnBrk="1" hangingPunct="1"/>
            <a:endParaRPr lang="en-US" alt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eaLnBrk="1" hangingPunct="1"/>
            <a:r>
              <a:rPr lang="en-US" altLang="en-US" sz="4500" smtClean="0"/>
              <a:t>8</a:t>
            </a:r>
            <a:r>
              <a:rPr lang="en-US" altLang="en-US" sz="4500" baseline="30000" smtClean="0"/>
              <a:t>th</a:t>
            </a:r>
            <a:r>
              <a:rPr lang="en-US" altLang="en-US" sz="4500" smtClean="0"/>
              <a:t> Grade U.S. History</a:t>
            </a:r>
          </a:p>
        </p:txBody>
      </p:sp>
      <p:sp>
        <p:nvSpPr>
          <p:cNvPr id="3" name="Content Placeholder 2"/>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sz="3000" dirty="0"/>
              <a:t>Textbook: Discovering our Past: A History of the United States </a:t>
            </a:r>
            <a:r>
              <a:rPr lang="en-US" sz="3000" i="1" dirty="0"/>
              <a:t>Early Years</a:t>
            </a:r>
            <a:r>
              <a:rPr lang="en-US" sz="3000" dirty="0"/>
              <a:t>, McGraw-Hill, 2013</a:t>
            </a:r>
            <a:endParaRPr lang="en-US" sz="3000" i="1" dirty="0"/>
          </a:p>
          <a:p>
            <a:pPr marL="274320" indent="-274320" eaLnBrk="1" fontAlgn="auto" hangingPunct="1">
              <a:spcBef>
                <a:spcPts val="580"/>
              </a:spcBef>
              <a:spcAft>
                <a:spcPts val="0"/>
              </a:spcAft>
              <a:buFont typeface="Wingdings 2"/>
              <a:buChar char=""/>
              <a:defRPr/>
            </a:pPr>
            <a:r>
              <a:rPr lang="en-US" sz="3000" dirty="0"/>
              <a:t>Survey of United States History from Colonial America through Reconstruction (1600-1890)</a:t>
            </a:r>
          </a:p>
          <a:p>
            <a:pPr marL="548640" lvl="1" eaLnBrk="1" fontAlgn="auto" hangingPunct="1">
              <a:spcBef>
                <a:spcPts val="370"/>
              </a:spcBef>
              <a:spcAft>
                <a:spcPts val="0"/>
              </a:spcAft>
              <a:buFont typeface="Wingdings 2"/>
              <a:buChar char=""/>
              <a:defRPr/>
            </a:pPr>
            <a:r>
              <a:rPr lang="en-US" sz="2600" dirty="0"/>
              <a:t>Thirteen Colonies</a:t>
            </a:r>
          </a:p>
          <a:p>
            <a:pPr marL="548640" lvl="1" eaLnBrk="1" fontAlgn="auto" hangingPunct="1">
              <a:spcBef>
                <a:spcPts val="370"/>
              </a:spcBef>
              <a:spcAft>
                <a:spcPts val="0"/>
              </a:spcAft>
              <a:buFont typeface="Wingdings 2"/>
              <a:buChar char=""/>
              <a:defRPr/>
            </a:pPr>
            <a:r>
              <a:rPr lang="en-US" sz="2600" dirty="0"/>
              <a:t>American Revolution</a:t>
            </a:r>
          </a:p>
          <a:p>
            <a:pPr marL="548640" lvl="1" eaLnBrk="1" fontAlgn="auto" hangingPunct="1">
              <a:spcBef>
                <a:spcPts val="370"/>
              </a:spcBef>
              <a:spcAft>
                <a:spcPts val="0"/>
              </a:spcAft>
              <a:buFont typeface="Wingdings 2"/>
              <a:buChar char=""/>
              <a:defRPr/>
            </a:pPr>
            <a:r>
              <a:rPr lang="en-US" sz="2600" dirty="0"/>
              <a:t>Founding Documents</a:t>
            </a:r>
          </a:p>
          <a:p>
            <a:pPr marL="548640" lvl="1" eaLnBrk="1" fontAlgn="auto" hangingPunct="1">
              <a:spcBef>
                <a:spcPts val="370"/>
              </a:spcBef>
              <a:spcAft>
                <a:spcPts val="0"/>
              </a:spcAft>
              <a:buFont typeface="Wingdings 2"/>
              <a:buChar char=""/>
              <a:defRPr/>
            </a:pPr>
            <a:r>
              <a:rPr lang="en-US" sz="2600" dirty="0"/>
              <a:t>Westward Expansion</a:t>
            </a:r>
          </a:p>
          <a:p>
            <a:pPr marL="548640" lvl="1" eaLnBrk="1" fontAlgn="auto" hangingPunct="1">
              <a:spcBef>
                <a:spcPts val="370"/>
              </a:spcBef>
              <a:spcAft>
                <a:spcPts val="0"/>
              </a:spcAft>
              <a:buFont typeface="Wingdings 2"/>
              <a:buChar char=""/>
              <a:defRPr/>
            </a:pPr>
            <a:r>
              <a:rPr lang="en-US" sz="2600" dirty="0"/>
              <a:t>Civil War</a:t>
            </a:r>
          </a:p>
          <a:p>
            <a:pPr marL="548640" lvl="1" eaLnBrk="1" fontAlgn="auto" hangingPunct="1">
              <a:spcBef>
                <a:spcPts val="370"/>
              </a:spcBef>
              <a:spcAft>
                <a:spcPts val="0"/>
              </a:spcAft>
              <a:buFont typeface="Wingdings 2"/>
              <a:buChar char=""/>
              <a:defRPr/>
            </a:pPr>
            <a:r>
              <a:rPr lang="en-US" sz="2600" dirty="0"/>
              <a:t>Reconstruction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eaLnBrk="1" hangingPunct="1"/>
            <a:r>
              <a:rPr lang="en-US" altLang="en-US" smtClean="0"/>
              <a:t>7</a:t>
            </a:r>
            <a:r>
              <a:rPr lang="en-US" altLang="en-US" baseline="30000" smtClean="0"/>
              <a:t>th</a:t>
            </a:r>
            <a:r>
              <a:rPr lang="en-US" altLang="en-US" smtClean="0"/>
              <a:t> Grade Civics</a:t>
            </a:r>
          </a:p>
        </p:txBody>
      </p:sp>
      <p:sp>
        <p:nvSpPr>
          <p:cNvPr id="3" name="Content Placeholder 2"/>
          <p:cNvSpPr>
            <a:spLocks noGrp="1"/>
          </p:cNvSpPr>
          <p:nvPr>
            <p:ph sz="quarter" idx="1"/>
          </p:nvPr>
        </p:nvSpPr>
        <p:spPr/>
        <p:txBody>
          <a:bodyPr>
            <a:noAutofit/>
          </a:bodyPr>
          <a:lstStyle/>
          <a:p>
            <a:pPr marL="274320" indent="-274320" eaLnBrk="1" fontAlgn="auto" hangingPunct="1">
              <a:spcBef>
                <a:spcPts val="580"/>
              </a:spcBef>
              <a:spcAft>
                <a:spcPts val="0"/>
              </a:spcAft>
              <a:buFont typeface="Wingdings 2"/>
              <a:buChar char=""/>
              <a:defRPr/>
            </a:pPr>
            <a:r>
              <a:rPr lang="en-US" sz="3000" dirty="0"/>
              <a:t>Textbook: Civics, Economics, &amp; Geography, </a:t>
            </a:r>
          </a:p>
          <a:p>
            <a:pPr marL="0" indent="0" eaLnBrk="1" fontAlgn="auto" hangingPunct="1">
              <a:spcBef>
                <a:spcPts val="580"/>
              </a:spcBef>
              <a:spcAft>
                <a:spcPts val="0"/>
              </a:spcAft>
              <a:buFont typeface="Wingdings 2"/>
              <a:buNone/>
              <a:defRPr/>
            </a:pPr>
            <a:r>
              <a:rPr lang="en-US" sz="3000" dirty="0"/>
              <a:t>	McGraw-Hill, 2013</a:t>
            </a:r>
          </a:p>
          <a:p>
            <a:pPr marL="274320" indent="-274320" eaLnBrk="1" fontAlgn="auto" hangingPunct="1">
              <a:spcBef>
                <a:spcPts val="580"/>
              </a:spcBef>
              <a:spcAft>
                <a:spcPts val="0"/>
              </a:spcAft>
              <a:buFont typeface="Wingdings 2"/>
              <a:buChar char=""/>
              <a:defRPr/>
            </a:pPr>
            <a:r>
              <a:rPr lang="en-US" sz="3000" dirty="0"/>
              <a:t>U.S. Regions, major landforms and major landmarks</a:t>
            </a:r>
          </a:p>
          <a:p>
            <a:pPr marL="274320" indent="-274320" eaLnBrk="1" fontAlgn="auto" hangingPunct="1">
              <a:spcBef>
                <a:spcPts val="580"/>
              </a:spcBef>
              <a:spcAft>
                <a:spcPts val="0"/>
              </a:spcAft>
              <a:buFont typeface="Wingdings 2"/>
              <a:buChar char=""/>
              <a:defRPr/>
            </a:pPr>
            <a:r>
              <a:rPr lang="en-US" sz="3000" dirty="0"/>
              <a:t>An overview of National, State and Local government in the United States</a:t>
            </a:r>
          </a:p>
          <a:p>
            <a:pPr marL="274320" indent="-274320" eaLnBrk="1" fontAlgn="auto" hangingPunct="1">
              <a:spcBef>
                <a:spcPts val="580"/>
              </a:spcBef>
              <a:spcAft>
                <a:spcPts val="0"/>
              </a:spcAft>
              <a:buFont typeface="Wingdings 2"/>
              <a:buChar char=""/>
              <a:defRPr/>
            </a:pPr>
            <a:r>
              <a:rPr lang="en-US" sz="3000" dirty="0"/>
              <a:t>Types of governments and economic systems</a:t>
            </a:r>
          </a:p>
          <a:p>
            <a:pPr marL="274320" indent="-274320" eaLnBrk="1" fontAlgn="auto" hangingPunct="1">
              <a:spcBef>
                <a:spcPts val="580"/>
              </a:spcBef>
              <a:spcAft>
                <a:spcPts val="0"/>
              </a:spcAft>
              <a:buFont typeface="Wingdings 2"/>
              <a:buChar char=""/>
              <a:defRPr/>
            </a:pPr>
            <a:r>
              <a:rPr lang="en-US" sz="3000" dirty="0"/>
              <a:t>Types of economic systems</a:t>
            </a:r>
          </a:p>
          <a:p>
            <a:pPr marL="274320" indent="-274320" eaLnBrk="1" fontAlgn="auto" hangingPunct="1">
              <a:spcBef>
                <a:spcPts val="580"/>
              </a:spcBef>
              <a:spcAft>
                <a:spcPts val="0"/>
              </a:spcAft>
              <a:buFont typeface="Wingdings 2"/>
              <a:buChar char=""/>
              <a:defRPr/>
            </a:pPr>
            <a:r>
              <a:rPr lang="en-US" sz="3000" dirty="0"/>
              <a:t>Exploration of landmark Supreme Court cases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altLang="en-US" sz="6000" u="sng" smtClean="0">
                <a:latin typeface="Times New Roman" panose="02020603050405020304" pitchFamily="18" charset="0"/>
                <a:ea typeface="MS Mincho" panose="02020609040205080304" pitchFamily="49" charset="-128"/>
                <a:cs typeface="Times New Roman" panose="02020603050405020304" pitchFamily="18" charset="0"/>
              </a:rPr>
              <a:t/>
            </a:r>
            <a:br>
              <a:rPr lang="en-US" altLang="en-US" sz="6000" u="sng" smtClean="0">
                <a:latin typeface="Times New Roman" panose="02020603050405020304" pitchFamily="18" charset="0"/>
                <a:ea typeface="MS Mincho" panose="02020609040205080304" pitchFamily="49" charset="-128"/>
                <a:cs typeface="Times New Roman" panose="02020603050405020304" pitchFamily="18" charset="0"/>
              </a:rPr>
            </a:br>
            <a:r>
              <a:rPr lang="en-US" altLang="en-US" sz="6000" u="sng" smtClean="0">
                <a:latin typeface="Century Gothic" panose="020B0502020202020204" pitchFamily="34" charset="0"/>
                <a:ea typeface="MS Mincho" panose="02020609040205080304" pitchFamily="49" charset="-128"/>
                <a:cs typeface="Century Gothic" panose="020B0502020202020204" pitchFamily="34" charset="0"/>
              </a:rPr>
              <a:t>Accountability</a:t>
            </a:r>
            <a:r>
              <a:rPr lang="en-US" altLang="en-US" sz="6000" u="sng" smtClean="0">
                <a:latin typeface="Cambria" panose="02040503050406030204" pitchFamily="18" charset="0"/>
                <a:ea typeface="MS Mincho" panose="02020609040205080304" pitchFamily="49" charset="-128"/>
                <a:cs typeface="Times New Roman" panose="02020603050405020304" pitchFamily="18" charset="0"/>
              </a:rPr>
              <a:t/>
            </a:r>
            <a:br>
              <a:rPr lang="en-US" altLang="en-US" sz="6000" u="sng" smtClean="0">
                <a:latin typeface="Cambria" panose="02040503050406030204" pitchFamily="18" charset="0"/>
                <a:ea typeface="MS Mincho" panose="02020609040205080304" pitchFamily="49" charset="-128"/>
                <a:cs typeface="Times New Roman" panose="02020603050405020304" pitchFamily="18" charset="0"/>
              </a:rPr>
            </a:br>
            <a:endParaRPr lang="en-US" altLang="en-US" sz="6000" u="sng" smtClean="0"/>
          </a:p>
        </p:txBody>
      </p:sp>
      <p:sp>
        <p:nvSpPr>
          <p:cNvPr id="116739" name="Content Placeholder 2"/>
          <p:cNvSpPr>
            <a:spLocks noGrp="1"/>
          </p:cNvSpPr>
          <p:nvPr>
            <p:ph idx="1"/>
          </p:nvPr>
        </p:nvSpPr>
        <p:spPr/>
        <p:txBody>
          <a:bodyPr/>
          <a:lstStyle/>
          <a:p>
            <a:pPr eaLnBrk="1" hangingPunct="1"/>
            <a:r>
              <a:rPr lang="en-US" altLang="en-US" sz="5000" smtClean="0">
                <a:latin typeface="Century Gothic" panose="020B0502020202020204" pitchFamily="34" charset="0"/>
                <a:ea typeface="Century Gothic" panose="020B0502020202020204" pitchFamily="34" charset="0"/>
                <a:cs typeface="Century Gothic" panose="020B0502020202020204" pitchFamily="34" charset="0"/>
              </a:rPr>
              <a:t>Be prepared and ready to learn</a:t>
            </a:r>
          </a:p>
          <a:p>
            <a:pPr eaLnBrk="1" hangingPunct="1"/>
            <a:r>
              <a:rPr lang="en-US" altLang="en-US" sz="5000" smtClean="0">
                <a:latin typeface="Century Gothic" panose="020B0502020202020204" pitchFamily="34" charset="0"/>
                <a:ea typeface="Century Gothic" panose="020B0502020202020204" pitchFamily="34" charset="0"/>
                <a:cs typeface="Century Gothic" panose="020B0502020202020204" pitchFamily="34" charset="0"/>
              </a:rPr>
              <a:t>Represent your school well at all times (online too!)</a:t>
            </a:r>
          </a:p>
          <a:p>
            <a:pPr eaLnBrk="1" hangingPunct="1"/>
            <a:endParaRPr lang="en-US" alt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pPr eaLnBrk="1" hangingPunct="1"/>
            <a:r>
              <a:rPr lang="en-US" altLang="en-US" smtClean="0"/>
              <a:t>Art History (8</a:t>
            </a:r>
            <a:r>
              <a:rPr lang="en-US" altLang="en-US" baseline="30000" smtClean="0"/>
              <a:t>th</a:t>
            </a:r>
            <a:r>
              <a:rPr lang="en-US" altLang="en-US" smtClean="0"/>
              <a:t> Grade)</a:t>
            </a:r>
          </a:p>
        </p:txBody>
      </p:sp>
      <p:sp>
        <p:nvSpPr>
          <p:cNvPr id="228355" name="Content Placeholder 2"/>
          <p:cNvSpPr>
            <a:spLocks noGrp="1"/>
          </p:cNvSpPr>
          <p:nvPr>
            <p:ph sz="quarter" idx="1"/>
          </p:nvPr>
        </p:nvSpPr>
        <p:spPr/>
        <p:txBody>
          <a:bodyPr/>
          <a:lstStyle/>
          <a:p>
            <a:pPr eaLnBrk="1" hangingPunct="1"/>
            <a:r>
              <a:rPr lang="en-US" altLang="en-US" smtClean="0"/>
              <a:t>Focus on Critical Thinking and Analysis</a:t>
            </a:r>
          </a:p>
          <a:p>
            <a:pPr eaLnBrk="1" hangingPunct="1"/>
            <a:r>
              <a:rPr lang="en-US" altLang="en-US" smtClean="0"/>
              <a:t>Explore Art Movements</a:t>
            </a:r>
          </a:p>
          <a:p>
            <a:pPr eaLnBrk="1" hangingPunct="1"/>
            <a:r>
              <a:rPr lang="en-US" altLang="en-US" smtClean="0"/>
              <a:t>Learn about Famous Artists &amp; their works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200400"/>
            <a:ext cx="9144000" cy="914400"/>
          </a:xfrm>
        </p:spPr>
        <p:txBody>
          <a:bodyPr>
            <a:normAutofit lnSpcReduction="10000"/>
          </a:bodyPr>
          <a:lstStyle/>
          <a:p>
            <a:pPr eaLnBrk="1" fontAlgn="auto" hangingPunct="1">
              <a:spcBef>
                <a:spcPts val="580"/>
              </a:spcBef>
              <a:spcAft>
                <a:spcPts val="0"/>
              </a:spcAft>
              <a:buFont typeface="Wingdings 2"/>
              <a:buNone/>
              <a:defRPr/>
            </a:pPr>
            <a:r>
              <a:rPr lang="en-US" dirty="0"/>
              <a:t>More information will be sent home via backpack </a:t>
            </a:r>
          </a:p>
          <a:p>
            <a:pPr eaLnBrk="1" fontAlgn="auto" hangingPunct="1">
              <a:spcBef>
                <a:spcPts val="580"/>
              </a:spcBef>
              <a:spcAft>
                <a:spcPts val="0"/>
              </a:spcAft>
              <a:buFont typeface="Wingdings 2"/>
              <a:buNone/>
              <a:defRPr/>
            </a:pPr>
            <a:r>
              <a:rPr lang="en-US" dirty="0"/>
              <a:t>and email in the next few weeks!</a:t>
            </a:r>
          </a:p>
        </p:txBody>
      </p:sp>
      <p:sp>
        <p:nvSpPr>
          <p:cNvPr id="229379" name="Title 3"/>
          <p:cNvSpPr>
            <a:spLocks noGrp="1"/>
          </p:cNvSpPr>
          <p:nvPr>
            <p:ph type="ctrTitle"/>
          </p:nvPr>
        </p:nvSpPr>
        <p:spPr>
          <a:xfrm>
            <a:off x="457200" y="1506538"/>
            <a:ext cx="8229600" cy="1470025"/>
          </a:xfrm>
        </p:spPr>
        <p:txBody>
          <a:bodyPr/>
          <a:lstStyle/>
          <a:p>
            <a:pPr eaLnBrk="1" hangingPunct="1"/>
            <a:r>
              <a:rPr altLang="en-US" smtClean="0"/>
              <a:t>National Junior Honor Society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Box 1"/>
          <p:cNvSpPr txBox="1">
            <a:spLocks noChangeArrowheads="1"/>
          </p:cNvSpPr>
          <p:nvPr/>
        </p:nvSpPr>
        <p:spPr bwMode="auto">
          <a:xfrm>
            <a:off x="1546225" y="16764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600">
                <a:solidFill>
                  <a:srgbClr val="000000"/>
                </a:solidFill>
                <a:latin typeface="Britannic Bold" panose="020B0903060703020204" pitchFamily="34" charset="0"/>
              </a:rPr>
              <a:t>THE CAT YEARS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4"/>
          <p:cNvSpPr txBox="1">
            <a:spLocks noChangeArrowheads="1"/>
          </p:cNvSpPr>
          <p:nvPr/>
        </p:nvSpPr>
        <p:spPr bwMode="auto">
          <a:xfrm>
            <a:off x="0" y="304800"/>
            <a:ext cx="9144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66FFFF"/>
                </a:solidFill>
              </a:rPr>
              <a:t>The Cat Years</a:t>
            </a:r>
          </a:p>
          <a:p>
            <a:pPr eaLnBrk="1" hangingPunct="1">
              <a:spcBef>
                <a:spcPct val="0"/>
              </a:spcBef>
              <a:buFontTx/>
              <a:buNone/>
            </a:pPr>
            <a:endParaRPr lang="en-US" altLang="en-US" sz="3600">
              <a:solidFill>
                <a:srgbClr val="66FFFF"/>
              </a:solidFill>
            </a:endParaRPr>
          </a:p>
          <a:p>
            <a:pPr eaLnBrk="1" hangingPunct="1">
              <a:spcBef>
                <a:spcPct val="0"/>
              </a:spcBef>
              <a:buFontTx/>
              <a:buNone/>
            </a:pPr>
            <a:r>
              <a:rPr lang="en-US" altLang="en-US" sz="3600">
                <a:solidFill>
                  <a:srgbClr val="66FFFF"/>
                </a:solidFill>
              </a:rPr>
              <a:t>I just realized that while children are dogs--loyal and affectionate--teenagers are cats. It's so easy to be a dog owner.  You feed it, train it, boss it around.  It puts its head on your knee and gazes at you as if you were a Rembrandt painting.  It bounds indoors with enthusiasm when you call it.</a:t>
            </a:r>
          </a:p>
        </p:txBody>
      </p:sp>
      <p:pic>
        <p:nvPicPr>
          <p:cNvPr id="231427" name="Picture 10" descr="j03547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8" name="Picture 11" descr="j03547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9" name="Picture 12" descr="j033679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33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152400" y="201613"/>
            <a:ext cx="8839200" cy="64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66FFFF"/>
                </a:solidFill>
              </a:rPr>
              <a:t>Then, around age 13, your adoring little puppy turns into a big old cat. When you tell it to come inside, it looks amazed, as if wondering who died and made you emperor.  Instead of dogging your footsteps, it disappears.  You won't see it again until it gets hungry--then it pauses on its sprint through the kitchen long enough to turn its nose up at whatever you're serving.  When you reach out to ruffle its head, in that old affectionate gesture, it twists away from you, then gives you a blank stare, as if trying to remember where it has seen you before.</a:t>
            </a:r>
          </a:p>
        </p:txBody>
      </p:sp>
      <p:pic>
        <p:nvPicPr>
          <p:cNvPr id="233475" name="Picture 6" descr="j030336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86400"/>
            <a:ext cx="1143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0" y="0"/>
            <a:ext cx="86106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66FFFF"/>
                </a:solidFill>
              </a:rPr>
              <a:t>You, not realizing that the dog is now a cat, think something must be desperately wrong with it.  It seems so antisocial, so distant, sort of depressed.  It won't go on family outings.</a:t>
            </a:r>
          </a:p>
          <a:p>
            <a:pPr eaLnBrk="1" hangingPunct="1">
              <a:spcBef>
                <a:spcPct val="0"/>
              </a:spcBef>
              <a:buFontTx/>
              <a:buNone/>
            </a:pPr>
            <a:r>
              <a:rPr lang="en-US" altLang="en-US" sz="2800">
                <a:solidFill>
                  <a:srgbClr val="66FFFF"/>
                </a:solidFill>
              </a:rPr>
              <a:t>Since you're the one who raised it, taught it to fetch and stay and sit on command, you assume that you did something wrong.  Flooded with guilt and fear, your redouble your efforts to make your pet behave.</a:t>
            </a:r>
          </a:p>
          <a:p>
            <a:pPr eaLnBrk="1" hangingPunct="1">
              <a:spcBef>
                <a:spcPct val="0"/>
              </a:spcBef>
              <a:buFontTx/>
              <a:buNone/>
            </a:pPr>
            <a:r>
              <a:rPr lang="en-US" altLang="en-US" sz="2800">
                <a:solidFill>
                  <a:srgbClr val="66FFFF"/>
                </a:solidFill>
              </a:rPr>
              <a:t>Only now you're dealing with a cat, so everything that worked before now produces the opposite of the desired result.  Call it, and it runs away. Tell it to sit, and it jumps on the counter.  The more you go toward it, wringing your hands, the more it moves away.</a:t>
            </a:r>
          </a:p>
        </p:txBody>
      </p:sp>
      <p:pic>
        <p:nvPicPr>
          <p:cNvPr id="235523" name="Picture 4" descr="AG0019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562600"/>
            <a:ext cx="12287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0" y="0"/>
            <a:ext cx="89154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66FFFF"/>
                </a:solidFill>
              </a:rPr>
              <a:t>Instead of continuing to act like a dog owner, you can learn to behave like a cat owner.  Put a dish of food near the door, and let it come to you.  But remember that a cat needs your help and your affection too. Sit still, and it will come, seeking that warm, comforting lap it has not entirely forgotten. Be there to open the door for it. One day, your grown-up child will walk into the kitchen, give you a big kiss and say, "You've been on your feet all day.  Let me get those dishes for you."  Then you'll realize your cat is a dog again.</a:t>
            </a:r>
          </a:p>
        </p:txBody>
      </p:sp>
      <p:pic>
        <p:nvPicPr>
          <p:cNvPr id="237571" name="Picture 5" descr="j028394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562600"/>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Box 1"/>
          <p:cNvSpPr txBox="1">
            <a:spLocks noChangeArrowheads="1"/>
          </p:cNvSpPr>
          <p:nvPr/>
        </p:nvSpPr>
        <p:spPr bwMode="auto">
          <a:xfrm>
            <a:off x="457200" y="722313"/>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a:solidFill>
                  <a:srgbClr val="002060"/>
                </a:solidFill>
                <a:latin typeface="Arial Rounded MT Bold" panose="020F0704030504030204" pitchFamily="34" charset="0"/>
              </a:rPr>
              <a:t>WE NEED HELP PUTTING AWAY THE CHAIRS, PLEASE!!!!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sz="6000" u="sng" smtClean="0">
                <a:latin typeface="Century Gothic" panose="020B0502020202020204" pitchFamily="34" charset="0"/>
                <a:ea typeface="Century Gothic" panose="020B0502020202020204" pitchFamily="34" charset="0"/>
                <a:cs typeface="Century Gothic" panose="020B0502020202020204" pitchFamily="34" charset="0"/>
              </a:rPr>
              <a:t>Respect</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a:buChar char="•"/>
              <a:defRPr/>
            </a:pPr>
            <a:r>
              <a:rPr lang="en-US" sz="5700" dirty="0">
                <a:latin typeface="Century Gothic"/>
                <a:cs typeface="Century Gothic"/>
              </a:rPr>
              <a:t>Respect school property, facilities, and people’s belongings</a:t>
            </a:r>
          </a:p>
          <a:p>
            <a:pPr eaLnBrk="1" fontAlgn="auto" hangingPunct="1">
              <a:spcAft>
                <a:spcPts val="0"/>
              </a:spcAft>
              <a:buFont typeface="Arial"/>
              <a:buChar char="•"/>
              <a:defRPr/>
            </a:pPr>
            <a:r>
              <a:rPr lang="en-US" sz="5700" dirty="0">
                <a:latin typeface="Century Gothic"/>
                <a:cs typeface="Century Gothic"/>
              </a:rPr>
              <a:t>Respect all students and teachers</a:t>
            </a:r>
          </a:p>
          <a:p>
            <a:pPr eaLnBrk="1" fontAlgn="auto" hangingPunct="1">
              <a:spcAft>
                <a:spcPts val="0"/>
              </a:spcAft>
              <a:buFont typeface="Arial"/>
              <a:buChar char="•"/>
              <a:defRPr/>
            </a:pPr>
            <a:r>
              <a:rPr lang="en-US" sz="5700" dirty="0">
                <a:latin typeface="Century Gothic"/>
                <a:cs typeface="Century Gothic"/>
              </a:rPr>
              <a:t>Respect people’s opinions and contributions</a:t>
            </a:r>
          </a:p>
          <a:p>
            <a:pPr eaLnBrk="1" fontAlgn="auto" hangingPunct="1">
              <a:spcAft>
                <a:spcPts val="0"/>
              </a:spcAft>
              <a:buFont typeface="Arial"/>
              <a:buChar char="•"/>
              <a:defRPr/>
            </a:pPr>
            <a:r>
              <a:rPr lang="en-US" sz="5700" dirty="0">
                <a:latin typeface="Century Gothic"/>
                <a:cs typeface="Century Gothic"/>
              </a:rPr>
              <a:t>Accept instructions from all faculty and staff</a:t>
            </a:r>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9"/>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7|1.5|1.2|1.2"/>
</p:tagLst>
</file>

<file path=ppt/tags/tag3.xml><?xml version="1.0" encoding="utf-8"?>
<p:tagLst xmlns:a="http://schemas.openxmlformats.org/drawingml/2006/main" xmlns:r="http://schemas.openxmlformats.org/officeDocument/2006/relationships" xmlns:p="http://schemas.openxmlformats.org/presentationml/2006/main">
  <p:tag name="TIMING" val="|1.7|1.1"/>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0.5|7.4"/>
</p:tagLst>
</file>

<file path=ppt/tags/tag6.xml><?xml version="1.0" encoding="utf-8"?>
<p:tagLst xmlns:a="http://schemas.openxmlformats.org/drawingml/2006/main" xmlns:r="http://schemas.openxmlformats.org/officeDocument/2006/relationships" xmlns:p="http://schemas.openxmlformats.org/presentationml/2006/main">
  <p:tag name="TIMING" val="|1.7|1.3"/>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2.9"/>
</p:tagLst>
</file>

<file path=ppt/tags/tag9.xml><?xml version="1.0" encoding="utf-8"?>
<p:tagLst xmlns:a="http://schemas.openxmlformats.org/drawingml/2006/main" xmlns:r="http://schemas.openxmlformats.org/officeDocument/2006/relationships" xmlns:p="http://schemas.openxmlformats.org/presentationml/2006/main">
  <p:tag name="TIMING" val="|1.3|2.9"/>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Blush">
  <a:themeElements>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Blush.pot">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emp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empo" pitchFamily="18" charset="0"/>
          </a:defRPr>
        </a:defPPr>
      </a:lstStyle>
    </a:lnDef>
  </a:objectDefaults>
  <a:extraClrSchemeLst>
    <a:extraClrScheme>
      <a:clrScheme name="Blush.pot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pot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ush">
  <a:themeElements>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Blush.pot">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emp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empo" pitchFamily="18" charset="0"/>
          </a:defRPr>
        </a:defPPr>
      </a:lstStyle>
    </a:lnDef>
  </a:objectDefaults>
  <a:extraClrSchemeLst>
    <a:extraClrScheme>
      <a:clrScheme name="Blush.pot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pot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pot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JR HIGH PARENT KICKOFF 2016 2</Template>
  <TotalTime>754</TotalTime>
  <Words>2427</Words>
  <Application>Microsoft Office PowerPoint</Application>
  <PresentationFormat>On-screen Show (4:3)</PresentationFormat>
  <Paragraphs>466</Paragraphs>
  <Slides>87</Slides>
  <Notes>43</Notes>
  <HiddenSlides>0</HiddenSlides>
  <MMClips>0</MMClips>
  <ScaleCrop>false</ScaleCrop>
  <HeadingPairs>
    <vt:vector size="8" baseType="variant">
      <vt:variant>
        <vt:lpstr>Fonts Used</vt:lpstr>
      </vt:variant>
      <vt:variant>
        <vt:i4>23</vt:i4>
      </vt:variant>
      <vt:variant>
        <vt:lpstr>Theme</vt:lpstr>
      </vt:variant>
      <vt:variant>
        <vt:i4>10</vt:i4>
      </vt:variant>
      <vt:variant>
        <vt:lpstr>Embedded OLE Servers</vt:lpstr>
      </vt:variant>
      <vt:variant>
        <vt:i4>1</vt:i4>
      </vt:variant>
      <vt:variant>
        <vt:lpstr>Slide Titles</vt:lpstr>
      </vt:variant>
      <vt:variant>
        <vt:i4>87</vt:i4>
      </vt:variant>
    </vt:vector>
  </HeadingPairs>
  <TitlesOfParts>
    <vt:vector size="121" baseType="lpstr">
      <vt:lpstr>Impact</vt:lpstr>
      <vt:lpstr>Arial</vt:lpstr>
      <vt:lpstr>Calibri</vt:lpstr>
      <vt:lpstr>Franklin Gothic Book</vt:lpstr>
      <vt:lpstr>Perpetua</vt:lpstr>
      <vt:lpstr>Wingdings 2</vt:lpstr>
      <vt:lpstr>Rockwell</vt:lpstr>
      <vt:lpstr>Wingdings</vt:lpstr>
      <vt:lpstr>Franklin Gothic Medium</vt:lpstr>
      <vt:lpstr>Comic Sans MS</vt:lpstr>
      <vt:lpstr>Tiempo</vt:lpstr>
      <vt:lpstr>Tahoma</vt:lpstr>
      <vt:lpstr>Arial Rounded MT Bold</vt:lpstr>
      <vt:lpstr>AR DARLING</vt:lpstr>
      <vt:lpstr>Times New Roman</vt:lpstr>
      <vt:lpstr>MS Mincho</vt:lpstr>
      <vt:lpstr>Century Gothic</vt:lpstr>
      <vt:lpstr>Cambria</vt:lpstr>
      <vt:lpstr>Poster Bodoni ATT</vt:lpstr>
      <vt:lpstr>Georgia</vt:lpstr>
      <vt:lpstr>SchoolBoy</vt:lpstr>
      <vt:lpstr>Agency FB</vt:lpstr>
      <vt:lpstr>Britannic Bold</vt:lpstr>
      <vt:lpstr>Blush</vt:lpstr>
      <vt:lpstr>1_Default Design</vt:lpstr>
      <vt:lpstr>Equity</vt:lpstr>
      <vt:lpstr>Kilter</vt:lpstr>
      <vt:lpstr>1_Office Theme</vt:lpstr>
      <vt:lpstr>1_Blush</vt:lpstr>
      <vt:lpstr>2_Office Theme</vt:lpstr>
      <vt:lpstr>Angles</vt:lpstr>
      <vt:lpstr>1_Angles</vt:lpstr>
      <vt:lpstr>Gesture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Accountability </vt:lpstr>
      <vt:lpstr>Respect</vt:lpstr>
      <vt:lpstr>Consideration</vt:lpstr>
      <vt:lpstr>Honesty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School Religion</vt:lpstr>
      <vt:lpstr>Mrs. Taylor</vt:lpstr>
      <vt:lpstr>WORK HARD</vt:lpstr>
      <vt:lpstr>FAITH SHARING</vt:lpstr>
      <vt:lpstr>WE PRAY</vt:lpstr>
      <vt:lpstr>CLASS</vt:lpstr>
      <vt:lpstr>TEXTBOOKS</vt:lpstr>
      <vt:lpstr>GRADES </vt:lpstr>
      <vt:lpstr>HOMEWORK</vt:lpstr>
      <vt:lpstr>PROJECTS</vt:lpstr>
      <vt:lpstr>OUTREACH</vt:lpstr>
      <vt:lpstr>FRIENDS OF FRANCIS</vt:lpstr>
      <vt:lpstr>GROWTH</vt:lpstr>
      <vt:lpstr>Junior High math</vt:lpstr>
      <vt:lpstr>Welcome to Junior High math</vt:lpstr>
      <vt:lpstr>Textbooks   The students are to BRING their math textbook        To class every day to work on assignments.</vt:lpstr>
      <vt:lpstr>7th Grade Math</vt:lpstr>
      <vt:lpstr>Course Content for 7th Grade</vt:lpstr>
      <vt:lpstr>     Pre-Algebra</vt:lpstr>
      <vt:lpstr>Course Content for Pre-Algebra</vt:lpstr>
      <vt:lpstr>Algebra</vt:lpstr>
      <vt:lpstr>Course Content for Algebra</vt:lpstr>
      <vt:lpstr>Need Help ???</vt:lpstr>
      <vt:lpstr>PowerPoint Presentation</vt:lpstr>
      <vt:lpstr>About me</vt:lpstr>
      <vt:lpstr>Jr. High Science</vt:lpstr>
      <vt:lpstr>STEM Portal</vt:lpstr>
      <vt:lpstr>Labs</vt:lpstr>
      <vt:lpstr>Science Fair</vt:lpstr>
      <vt:lpstr>PowerPoint Presentation</vt:lpstr>
      <vt:lpstr>Social Studies</vt:lpstr>
      <vt:lpstr>Junior High Social Studies</vt:lpstr>
      <vt:lpstr>8th Grade U.S. History</vt:lpstr>
      <vt:lpstr>7th Grade Civics</vt:lpstr>
      <vt:lpstr>Art History (8th Grade)</vt:lpstr>
      <vt:lpstr>National Junior Honor Society</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Foster</dc:creator>
  <cp:lastModifiedBy>Kathy Foster</cp:lastModifiedBy>
  <cp:revision>11</cp:revision>
  <dcterms:created xsi:type="dcterms:W3CDTF">2016-08-07T13:24:58Z</dcterms:created>
  <dcterms:modified xsi:type="dcterms:W3CDTF">2016-08-12T11:15:17Z</dcterms:modified>
</cp:coreProperties>
</file>